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58-year-old woman with a history of metastatic uterine leiomyosarcoma presented with a 1-month history of a nonpruritic rash on her arms. On examination, hyperpigmented plaques were observed on the dorsa of both hands at the sites of previous intravenous access. The darkened skin extended up the arms in a linear pattern along the network of superficial veins; the lesions were palpable but non-tender.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Bleomycin-induced flagellate erythema</a:t>
            </a:r>
          </a:p>
          <a:p>
            <a:pPr eaLnBrk="1">
              <a:buSzPct val="45000"/>
              <a:buFont typeface="StarSymbol" charset="0"/>
              <a:buNone/>
            </a:pPr>
            <a:r>
              <a:rPr lang="en-GB" sz="1600" b="1">
                <a:solidFill>
                  <a:schemeClr val="bg1"/>
                </a:solidFill>
                <a:latin typeface="Arial" charset="0"/>
              </a:rPr>
              <a:t>2. Erythema ab igne</a:t>
            </a:r>
          </a:p>
          <a:p>
            <a:pPr eaLnBrk="1">
              <a:buSzPct val="45000"/>
              <a:buFont typeface="StarSymbol" charset="0"/>
              <a:buNone/>
            </a:pPr>
            <a:r>
              <a:rPr lang="en-GB" sz="1600" b="1">
                <a:solidFill>
                  <a:schemeClr val="bg1"/>
                </a:solidFill>
                <a:latin typeface="Arial" charset="0"/>
              </a:rPr>
              <a:t>3. Phlegmasia cerulea dolens</a:t>
            </a:r>
          </a:p>
          <a:p>
            <a:pPr eaLnBrk="1">
              <a:buSzPct val="45000"/>
              <a:buFont typeface="StarSymbol" charset="0"/>
              <a:buNone/>
            </a:pPr>
            <a:r>
              <a:rPr lang="en-GB" sz="1600" b="1">
                <a:solidFill>
                  <a:schemeClr val="bg1"/>
                </a:solidFill>
                <a:latin typeface="Arial" charset="0"/>
              </a:rPr>
              <a:t>4. Serpentine supravenous hyperpigmentation</a:t>
            </a:r>
          </a:p>
          <a:p>
            <a:pPr eaLnBrk="1">
              <a:buSzPct val="45000"/>
              <a:buFont typeface="StarSymbol" charset="0"/>
              <a:buNone/>
            </a:pPr>
            <a:r>
              <a:rPr lang="en-GB" sz="1600" b="1">
                <a:solidFill>
                  <a:schemeClr val="bg1"/>
                </a:solidFill>
                <a:latin typeface="Arial" charset="0"/>
              </a:rPr>
              <a:t>5. Superficial thrombophlebitis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212120"/>
            <a:ext cx="6675120"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58-year-old woman with a history of metastatic uterine leiomyosarcoma presented with a 1-month history of a nonpruritic rash on her arms. On examination, hyperpigmented plaques were observed on the dorsa of both hands at the sites of previous intravenous access. The darkened skin extended up the arms in a linear pattern along the network of superficial veins; the lesions were palpable but non-tender.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Serpentine supravenous hyperpigmentation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docetaxel-associated serpentine supravenous hyperpigmentation was made. The mechanism of skin hyperpigmentation remains unclear, but the reaction is benign; the underlying veins remain patent. A central venous catheter was placed for subsequent administration of chemotherapy. At a follow-up visit 2 months later, the rash had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