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38-year-old pregnant woman at 30 weeks’ gestation was referred to the dermatology clinic for evaluation of an itchy lesion on her abdomen that had first appeared 9 years earlier and subsequently slowly expanded. The lesion first appeared after the patient had emigrated from Honduras, where she had worked in agriculture. Physical examination of the 15-cm lesion and the histopathological analysis of a skin-biopsy sample are shown. Which of the following is the most likely diagnosis?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Blastomycosis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Chromoblastomycosis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Cutaneous leishmaniasis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Lobomycosis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Tinea corporis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871" y="914940"/>
            <a:ext cx="7072884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38-year-old pregnant woman at 30 weeks’ gestation was referred to the dermatology clinic for evaluation of an itchy lesion on her abdomen that had first appeared 9 years earlier and subsequently slowly expanded. The lesion first appeared after the patient had emigrated from Honduras, where she had worked in agriculture. Physical examination of the 15-cm lesion and the histopathological analysis of a skin-biopsy sample are shown. Which of the following is the most likely diagnosis?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Chromoblastomycosis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histopathological analysis showed pseudoepitheliomatous hyperplasia with dermal granulomatous infiltrates — consistent with cicatricial morphologic features — and thick-walled, brown, septate spores called muriform cells (also known as Medlar bodies, sclerotic bodies, or copper pennies), which are pathognomonic for chromoblastomycosis. A fungal culture grew a pigmented mold, which showed septate hyphae with loosely branched clavate conidia and prominent denticles on microscopy.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