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man presented with new peripheral edema. What diagnosis does his chest X-ray suggest?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Superior vena cava syndrome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Dilated thoracic aorta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Right middle lobe pneumonia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Cardiac tamponade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Giant right atrium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901224"/>
            <a:ext cx="3657600" cy="32918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man presented with new peripheral edema. What diagnosis does his chest X-ray suggest?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Giant right atrium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answer is giant right atrium. This man was found to have new atrial fibrillation, tricuspid regurgitation, and right-sided heart failure. Transthoracic echocardiography revealed a giant right atrium, dilated right ventricle, and tricuspid regurgitation. Right atrial enlargement can be caused by pulmonary hypertension, tricuspid-valve stenosis, and Ebstein’s anomaly, but none of these were identified in this patient. Giant right atrium is a rare congenital condition that causes tricuspid regurgitation and right-sided heart failure and can be diagnosed when an alternative cause of right atrial enlargement is not found.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