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75-year-old man presented to the emergency department with a 6-month history of epigastric pain, watery diarrhea, and weight loss. Esophagogastroduodenoscopy revealed severe esophagitis, antral erosions, and duodenal ulcers (left). The gastric pH was below 2, and a fasting serum gastrin level was above 1000 pg per milliliter (reference range, 13-115). Cross-sectional imaging identified a single tumor along the distal duodenum that was resected (right). Histopathological analysis showed a well-differentiated neuroendocrine tumor that was positive for gastrin on immunohistochemical staining. The diagnosis in this case is most closely associated with which of the following syndromes?
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Li–Fraumeni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Multiple endocrine neoplasia type 1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Multiple endocrine neoplasia type 2A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Multiple endocrine neoplasia type 2B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Von Hippel–Lindau syndrome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753" y="1212120"/>
            <a:ext cx="6675120" cy="26700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75-year-old man presented to the emergency department with a 6-month history of epigastric pain, watery diarrhea, and weight loss. Esophagogastroduodenoscopy revealed severe esophagitis, antral erosions, and duodenal ulcers (left). The gastric pH was below 2, and a fasting serum gastrin level was above 1000 pg per milliliter (reference range, 13-115). Cross-sectional imaging identified a single tumor along the distal duodenum that was resected (right). Histopathological analysis showed a well-differentiated neuroendocrine tumor that was positive for gastrin on immunohistochemical staining. The diagnosis in this case is most closely associated with which of the following syndromes?
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Multiple endocrine neoplasia type 1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multiple endocrine neoplasia type 1. The patient was diagnosed with Zollinger–Ellison syndrome, a syndrome of gastric acid hypersecretion resulting from a gastrin-producing neuroendocrine tumor. Multiple endocrine neoplasia type 1 — which this particular patient did not have — is characterized by pituitary adenomas, parathyroid hyperplasia and gastro-entero-pancreatic tract tumors.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