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man presented with difficulty walking and urinary incontinence. On examination, his pupils were nonreactive to bright light but constricted when focusing on a near object.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Multiple sclerosis</a:t>
            </a:r>
          </a:p>
          <a:p>
            <a:pPr eaLnBrk="1">
              <a:buSzPct val="45000"/>
              <a:buFont typeface="StarSymbol" charset="0"/>
              <a:buNone/>
            </a:pPr>
            <a:r>
              <a:rPr lang="en-GB" sz="1600" b="1">
                <a:solidFill>
                  <a:schemeClr val="bg1"/>
                </a:solidFill>
                <a:latin typeface="Arial" charset="0"/>
              </a:rPr>
              <a:t>2. Tabes dorsalis</a:t>
            </a:r>
          </a:p>
          <a:p>
            <a:pPr eaLnBrk="1">
              <a:buSzPct val="45000"/>
              <a:buFont typeface="StarSymbol" charset="0"/>
              <a:buNone/>
            </a:pPr>
            <a:r>
              <a:rPr lang="en-GB" sz="1600" b="1">
                <a:solidFill>
                  <a:schemeClr val="bg1"/>
                </a:solidFill>
                <a:latin typeface="Arial" charset="0"/>
              </a:rPr>
              <a:t>3. Parinaud's syndrome</a:t>
            </a:r>
          </a:p>
          <a:p>
            <a:pPr eaLnBrk="1">
              <a:buSzPct val="45000"/>
              <a:buFont typeface="StarSymbol" charset="0"/>
              <a:buNone/>
            </a:pPr>
            <a:r>
              <a:rPr lang="en-GB" sz="1600" b="1">
                <a:solidFill>
                  <a:schemeClr val="bg1"/>
                </a:solidFill>
                <a:latin typeface="Arial" charset="0"/>
              </a:rPr>
              <a:t>4. Sarcoidosis</a:t>
            </a:r>
          </a:p>
          <a:p>
            <a:pPr eaLnBrk="1">
              <a:buSzPct val="45000"/>
              <a:buFont typeface="StarSymbol" charset="0"/>
              <a:buNone/>
            </a:pPr>
            <a:r>
              <a:rPr lang="en-GB" sz="1600" b="1">
                <a:solidFill>
                  <a:schemeClr val="bg1"/>
                </a:solidFill>
                <a:latin typeface="Arial" charset="0"/>
              </a:rPr>
              <a:t>5. Horner’s syndrome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5945" y="864648"/>
            <a:ext cx="5888736"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man presented with difficulty walking and urinary incontinence. On examination, his pupils were nonreactive to bright light but constricted when focusing on a near object.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Tabes dorsalis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tabes dorsalis. Pupils that are nonreactive to bright light but briskly constrict when focusing on a near object are known as Argyll Robertson pupils, which are characteristic of tabes dorsalis. Tabes dorsalis is a form of neurosyphilis that is characterized by degeneration of the nerves in the dorsal columns of the spinal cord, which leads to ataxia and loss of proprioception, as well as this pupil finding. The patient improved with intravenous penicillin.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