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26-year-old woman presented with pain in her left elbow after falling on an outstretched hand while ice-skating. Physical examination revealed left lateral elbow swelling and tenderness to palpation, a valgus deformity, and limited range of motion. Which of the following findings are present on the imaging?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Fracture of the shaft of the ulna</a:t>
            </a:r>
          </a:p>
          <a:p>
            <a:pPr eaLnBrk="1">
              <a:buSzPct val="45000"/>
              <a:buFont typeface="StarSymbol" charset="0"/>
              <a:buNone/>
            </a:pPr>
            <a:r>
              <a:rPr lang="en-GB" sz="1600" b="1">
                <a:solidFill>
                  <a:schemeClr val="bg1"/>
                </a:solidFill>
                <a:latin typeface="Arial" charset="0"/>
              </a:rPr>
              <a:t>2. Fracture of the shaft of the ulna and dislocation of the radial head</a:t>
            </a:r>
          </a:p>
          <a:p>
            <a:pPr eaLnBrk="1">
              <a:buSzPct val="45000"/>
              <a:buFont typeface="StarSymbol" charset="0"/>
              <a:buNone/>
            </a:pPr>
            <a:r>
              <a:rPr lang="en-GB" sz="1600" b="1">
                <a:solidFill>
                  <a:schemeClr val="bg1"/>
                </a:solidFill>
                <a:latin typeface="Arial" charset="0"/>
              </a:rPr>
              <a:t>3. Fracture of the shaft of the ulna, fracture of the olecranon, and dislocation of the radial head</a:t>
            </a:r>
          </a:p>
          <a:p>
            <a:pPr eaLnBrk="1">
              <a:buSzPct val="45000"/>
              <a:buFont typeface="StarSymbol" charset="0"/>
              <a:buNone/>
            </a:pPr>
            <a:r>
              <a:rPr lang="en-GB" sz="1600" b="1">
                <a:solidFill>
                  <a:schemeClr val="bg1"/>
                </a:solidFill>
                <a:latin typeface="Arial" charset="0"/>
              </a:rPr>
              <a:t>4. Fracture of the shaft and coronoid process of the ulna and dislocation of the radial head</a:t>
            </a:r>
          </a:p>
          <a:p>
            <a:pPr eaLnBrk="1">
              <a:buSzPct val="45000"/>
              <a:buFont typeface="StarSymbol" charset="0"/>
              <a:buNone/>
            </a:pPr>
            <a:r>
              <a:rPr lang="en-GB" sz="1600" b="1">
                <a:solidFill>
                  <a:schemeClr val="bg1"/>
                </a:solidFill>
                <a:latin typeface="Arial" charset="0"/>
              </a:rPr>
              <a:t>5. Fracture of the shaft of the radius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2873" y="718344"/>
            <a:ext cx="4754880" cy="36576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26-year-old woman presented with pain in her left elbow after falling on an outstretched hand while ice-skating. Physical examination revealed left lateral elbow swelling and tenderness to palpation, a valgus deformity, and limited range of motion. Which of the following findings are present on the imaging?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Fracture of the shaft of the ulna and dislocation of the radial head</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This is a fracture–dislocation injury known as a Monteggia fracture, characterized by fracture of the proximal ulna and dislocation of the radiohumeral joint. This type of fracture results when a person falls on an outstretched hand with the forearm in hyperpronation. Early recognition and surgical intervention are essential to prevent chronic instability, restricted motion, and injury to the posterior interosseous nerve.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