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13-year-old boy from Mali was referred to the pediatric urology clinic with a 3-month history of gross hematuria. He reported no fevers, flank pain, or dysuria. A physical examination was normal. Laboratory studies showed normal kidney function and an absolute eosinophil count of 2660 per cubic millimeter (reference range, 40-200). A urinalysis showed hematuria and pyuria, and a urine culture was negative. Microsopic examination of the urine is shown. What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Balantidium coli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Schistosoma hematobium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Schistosoma mansoni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Strongyloides stercoralis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Trichomonas vaginalis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718344"/>
            <a:ext cx="3657600" cy="3657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13-year-old boy from Mali was referred to the pediatric urology clinic with a 3-month history of gross hematuria. He reported no fevers, flank pain, or dysuria. A physical examination was normal. Laboratory studies showed normal kidney function and an absolute eosinophil count of 2660 per cubic millimeter (reference range, 40-200). A urinalysis showed hematuria and pyuria, and a urine culture was negative. Microsopic examination of the urine is shown. What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Schistosoma hematobium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Schistosoma hematobium, a parasite prevalent in Africa and the Middle East. The microscopic examination of urine showed oval-shaped parasite eggs with a terminal spine. Histopathological examination of a bladder-biopsy specimen showed acute and chronic papillary and polypoid cystitis, and no dysplasia. Treatment with praziquantel was administered, and symptoms resolved one month after initiation.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