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57-year-old woman presented to the emergency department with a 3-day history of shortness of breath and dizziness. The physical examination was notable for pallor. Laboratory studies showed a hemoglobin of 4.4 g per deciliter (reference range, 11.6 to 15.5), an elevated reticulocyte count, an elevated lactate dehydrogenase level, and a low haptoglobin level. The results of hemoglobin electrophoresis and glucose-6-phosphate dehydrogenase testing were normal, and methemoglobin and direct antiglobulin tests were negative. A peripheral blood smear (left, Giemsa staining) showed poikilocytosis, nucleated red cells (black arrows), and polychromatic cells (white arrows). The peripheral blood smear also showed bite cells (left, red arrows), blister cells (left, asterisks), and erythrocyte inclusions (middle, Giemsa staining). The erythrocyte inclusions were identified as Heinz bodies on the basis of positive staining with methyl violet (right). Which of the following is the most likely etiology of this patient’s hemolytic anemia?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Immune-mediated</a:t>
            </a:r>
          </a:p>
          <a:p>
            <a:pPr eaLnBrk="1">
              <a:buSzPct val="45000"/>
              <a:buFont typeface="StarSymbol" charset="0"/>
              <a:buNone/>
            </a:pPr>
            <a:r>
              <a:rPr lang="en-GB" sz="1600" b="1">
                <a:solidFill>
                  <a:schemeClr val="bg1"/>
                </a:solidFill>
                <a:latin typeface="Arial" charset="0"/>
              </a:rPr>
              <a:t>2. Infection</a:t>
            </a:r>
          </a:p>
          <a:p>
            <a:pPr eaLnBrk="1">
              <a:buSzPct val="45000"/>
              <a:buFont typeface="StarSymbol" charset="0"/>
              <a:buNone/>
            </a:pPr>
            <a:r>
              <a:rPr lang="en-GB" sz="1600" b="1">
                <a:solidFill>
                  <a:schemeClr val="bg1"/>
                </a:solidFill>
                <a:latin typeface="Arial" charset="0"/>
              </a:rPr>
              <a:t>3. Intrinsic membrane defect</a:t>
            </a:r>
          </a:p>
          <a:p>
            <a:pPr eaLnBrk="1">
              <a:buSzPct val="45000"/>
              <a:buFont typeface="StarSymbol" charset="0"/>
              <a:buNone/>
            </a:pPr>
            <a:r>
              <a:rPr lang="en-GB" sz="1600" b="1">
                <a:solidFill>
                  <a:schemeClr val="bg1"/>
                </a:solidFill>
                <a:latin typeface="Arial" charset="0"/>
              </a:rPr>
              <a:t>4. Oxidative Injury</a:t>
            </a:r>
          </a:p>
          <a:p>
            <a:pPr eaLnBrk="1">
              <a:buSzPct val="45000"/>
              <a:buFont typeface="StarSymbol" charset="0"/>
              <a:buNone/>
            </a:pPr>
            <a:r>
              <a:rPr lang="en-GB" sz="1600" b="1">
                <a:solidFill>
                  <a:schemeClr val="bg1"/>
                </a:solidFill>
                <a:latin typeface="Arial" charset="0"/>
              </a:rPr>
              <a:t>5. Thrombotic microangiopathy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2753" y="1545876"/>
            <a:ext cx="6675120" cy="2002536"/>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57-year-old woman presented to the emergency department with a 3-day history of shortness of breath and dizziness. The physical examination was notable for pallor. Laboratory studies showed a hemoglobin of 4.4 g per deciliter (reference range, 11.6 to 15.5), an elevated reticulocyte count, an elevated lactate dehydrogenase level, and a low haptoglobin level. The results of hemoglobin electrophoresis and glucose-6-phosphate dehydrogenase testing were normal, and methemoglobin and direct antiglobulin tests were negative. A peripheral blood smear (left, Giemsa staining) showed poikilocytosis, nucleated red cells (black arrows), and polychromatic cells (white arrows). The peripheral blood smear also showed bite cells (left, red arrows), blister cells (left, asterisks), and erythrocyte inclusions (middle, Giemsa staining). The erythrocyte inclusions were identified as Heinz bodies on the basis of positive staining with methyl violet (right). Which of the following is the most likely etiology of this patient’s hemolytic anemia?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Oxidative Injury</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 diagnosis of drug-induced oxidative hemolysis was made. Blood transfusions were administered. After a prolonged toxicologic investigation that involved multiple readmissions over the course of 7 months, the patient eventually reported having taken 10 times the recommended daily dose of zopiclone (a nonbenzodiazepine hypnotic) every night to treat insomnia since 1 month before the presentation. Urine drug testing was positive for zopiclone.</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