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53-year-old woman presented with intensely itchy skin lesions and burning in her mouth. The following appearances are noted on examination of her wrist. What is the diagnosis? 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Lichen sclerosus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Lichen planus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Psoriasis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Eczema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Tinea cruris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7777" y="1212120"/>
            <a:ext cx="4005072" cy="2670048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53-year-old woman presented with intensely itchy skin lesions and burning in her mouth. The following appearances are noted on examination of her wrist. What is the diagnosis? 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Lichen planus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The correct answer is Lichen Planus. This is a condition that can manifest in the oral cavity, skin, or anogenital regions; clinical presentation of lichen planus varies depending on the area involved. Cutaneous lichen planus is characterized by flat-topped, violaceous papules. These lesions may resolve spontaneously; however the goal of treatment is to shorten the time between onset and resolution of the lesions and to reduce itching. 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