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82-year-old man with diabetes presented to the emergency department with fever and confusion. Liver function test showed aspartate aminotransferase level of 1380 u/l (reference range, 5 to 40) and alanine aminotransferase level of 1121 u/l (reference range, 5 to 40). A computed tomographic scan of the abdomen was performed.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Acute hepatic necrosis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Cholecystoduodenal fistula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Emphysematous hepatitis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Pyogenic liver abscess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Ruptured hydatid cyst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914940"/>
            <a:ext cx="5440680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82-year-old man with diabetes presented to the emergency department with fever and confusion. Liver function test showed aspartate aminotransferase level of 1380 u/l (reference range, 5 to 40) and alanine aminotransferase level of 1121 u/l (reference range, 5 to 40). A computed tomographic scan of the abdomen was performed.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Emphysematous hepatitis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Abdominal imaging showed a large area of gas in the right hepatic lobe, suggestive of emphysematous hepatitis. A percutaneous drain was placed, and fluid cultures grew Klebsiella pneumoniae. Emphysematous hepatitis is a rare and fulminant infection of the liver parenchyma that can be seen in patients with diabetes.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