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76-year-old man with coronary artery disease and heart failure with reduced ejection fraction presented to clinic with an 8-month history of progressive breast enlargement and tenderness. Which of the following is most likely to identify the underlying etiology of this finding?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Computed tomography of the chest, abdomen, and pelvis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Measurement of serum testosterone level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Medication review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Screening for substance use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Testicular examination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873" y="718344"/>
            <a:ext cx="4754880" cy="36576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76-year-old man with coronary artery disease and heart failure with reduced ejection fraction presented to clinic with an 8-month history of progressive breast enlargement and tenderness. Which of the following is most likely to identify the underlying etiology of this finding? 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Medication review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Spironolactone had been started 4 years before presentation as part of the patient’s guideline-directed medical therapy for heart failure at a dose of 25 mg daily. It was increased to 100 mg daily 1 year before presentation, and reduced to 25 mg approximately 2 months before presentation due to hyperkalemia. A serum testosterone level was low-normal and serum levels of human chorionic gonadotropin, sex hormone–binding globulin, luteinizing hormone, estradiol, and thyrotropin were normal. A diagnosis of spironolactone-induced gynecomastia was made. Spironolactone was discontinued and eplerenone — a more selective mineralocorticoid receptor antagonist — was started.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