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63-year-old man with a history of follicular lymphoma presented with 2 weeks of fatigue and 3 days of dyspnea. On physical examination, he had decreased breath sounds at the base of both lungs. A chest radiograph revealed pleural effusions, which were greater on the right side than on the left. Thoracentesis of the right side resulted in the removal of 1 liter of milky, yellow fluid. A chylothorax was suspected. Which of the following pleural fluid tests is most commonly used to diagnose a chylothorax?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Cholesterol</a:t>
            </a:r>
          </a:p>
          <a:p>
            <a:pPr eaLnBrk="1">
              <a:buSzPct val="45000"/>
              <a:buFont typeface="StarSymbol" charset="0"/>
              <a:buNone/>
            </a:pPr>
            <a:r>
              <a:rPr lang="en-GB" sz="1600" b="1">
                <a:solidFill>
                  <a:schemeClr val="bg1"/>
                </a:solidFill>
                <a:latin typeface="Arial" charset="0"/>
              </a:rPr>
              <a:t>2. Chylomicrons</a:t>
            </a:r>
          </a:p>
          <a:p>
            <a:pPr eaLnBrk="1">
              <a:buSzPct val="45000"/>
              <a:buFont typeface="StarSymbol" charset="0"/>
              <a:buNone/>
            </a:pPr>
            <a:r>
              <a:rPr lang="en-GB" sz="1600" b="1">
                <a:solidFill>
                  <a:schemeClr val="bg1"/>
                </a:solidFill>
                <a:latin typeface="Arial" charset="0"/>
              </a:rPr>
              <a:t>3. Cytology </a:t>
            </a:r>
          </a:p>
          <a:p>
            <a:pPr eaLnBrk="1">
              <a:buSzPct val="45000"/>
              <a:buFont typeface="StarSymbol" charset="0"/>
              <a:buNone/>
            </a:pPr>
            <a:r>
              <a:rPr lang="en-GB" sz="1600" b="1">
                <a:solidFill>
                  <a:schemeClr val="bg1"/>
                </a:solidFill>
                <a:latin typeface="Arial" charset="0"/>
              </a:rPr>
              <a:t>4. Lactate dehydrogenase</a:t>
            </a:r>
          </a:p>
          <a:p>
            <a:pPr eaLnBrk="1">
              <a:buSzPct val="45000"/>
              <a:buFont typeface="StarSymbol" charset="0"/>
              <a:buNone/>
            </a:pPr>
            <a:r>
              <a:rPr lang="en-GB" sz="1600" b="1">
                <a:solidFill>
                  <a:schemeClr val="bg1"/>
                </a:solidFill>
                <a:latin typeface="Arial" charset="0"/>
              </a:rPr>
              <a:t>5. Triglyceride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63-year-old man with a history of follicular lymphoma presented with 2 weeks of fatigue and 3 days of dyspnea. On physical examination, he had decreased breath sounds at the base of both lungs. A chest radiograph revealed pleural effusions, which were greater on the right side than on the left. Thoracentesis of the right side resulted in the removal of 1 liter of milky, yellow fluid. A chylothorax was suspected. Which of the following pleural fluid tests is most commonly used to diagnose a chylothorax?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Triglyceride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triglyceride. The patient was diagnosed with a chylothorax and was found to have a lymphocytic pleural exudate with a triglyceride level of 1225 mg/dL (reference value, &lt;110 mg/dL). Histopathological examination showed small, malignant lymphocytes with an immunophenotype that was identical to that seen in the patient’s previous follicular lymphoma. The most common cause of nontraumatic chylothorax is cancer, most frequently lymphoma. The pleural effusions abated after initiation of systemic chemotherapy.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