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34-year-old woman presented to the rheumatology clinic with a 3-month history of a rash on her cheeks and an 18-month history of joint pain in her hands and knees. Physical examination showed indurated plaques on her cheeks.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Polymyalgia rheumatica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Rheumatoid arthritis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Systemic lupus erythematosus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Adult-onset Still’s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Psoriatic arthritis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393" y="535464"/>
            <a:ext cx="3291840" cy="402336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34-year-old woman presented to the rheumatology clinic with a 3-month history of a rash on her cheeks and an 18-month history of joint pain in her hands and knees. Physical examination showed indurated plaques on her cheeks.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Systemic lupus erythematosus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patient had positive anti-Smith and anti-RNP antibodies on laboratory results. She was counseled to avoid the sun and was treated with steroids and hydroxychloroquine with improvement.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