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17-year-old girl presented with a 1-month history of pruritic genital lesions. Three months before presentation, she had unprotected sexual intercourse with multiple male partners. On exam, multiple smooth, grayish-white papules and plaques were noted on the vulva and upper inner thighs. The lesions had a smooth, moist appearance.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Condylomata acuminata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Condylomata lata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Extraintestinal Crohn’s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Herpes vegetans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Mpox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901224"/>
            <a:ext cx="3657600" cy="32918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17-year-old girl presented with a 1-month history of pruritic genital lesions. Three months before presentation, she had unprotected sexual intercourse with multiple male partners. On exam, multiple smooth, grayish-white papules and plaques were noted on the vulva and upper inner thighs. The lesions had a smooth, moist appearance.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Condylomata lata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Treponema pallidum particle agglutination assay was positive, and subsequent testing revealed an elevated rapid plasma reagin titer of 1:16. Condylomata lata (highly infectious skin lesions) of secondary syphilis may be confused with condylomata acuminata (genital warts) but typically have a smoother, moist appearance. Treatment with intramuscular penicillin G benzathine was initiated. Testing for other sexually transmitted infections was negative. At the 1-month follow-up visit, the lesions had resolved, and the rapid plasma reagin titer was 1:8.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