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5-year-old boy presented with a 4-day history of nausea, vomiting, and intermittent abdominal pain. On examination he had mild periorbital edema. A computed tomography scan with contrast demonstrated these findings.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Hyperplastic polyps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Reflux gastropathy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Zollinger-Ellison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Ménétrier’s disease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Cronkite-Canada syndrome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041" y="1186974"/>
            <a:ext cx="4352544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5-year-old boy presented with a 4-day history of nausea, vomiting, and intermittent abdominal pain. On examination he had mild periorbital edema. A computed tomography scan with contrast demonstrated these findings.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Ménétrier’s disease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Ménétrier’s disease. This is a rare form of acquired protein-losing enteropathy characterized by giant gastric rugal folds and epithelial hyperplasia and is associated with hypoalbuminemia and edema. This is a pediatric form, which symptomatically resembles the adult-onset type, but can have a benign, self-limited course with spontaneous resolution.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