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25-year-old woman with systemic lupus erythematosus (SLE) presented with a 3-month history of a rash on her arms, legs, and groin. She had been having condomless sexual intercourse with one male partner during the year preceding presentation. During the 9 months before presentation, she had been taking hydroxychloroquine at a dose of 200 mg daily and prednisolone at a dose of 15 to 40 mg daily to control her SLE. Physical examination was notable for erosive, violaceous plaques in the antecubital fossae, popliteal fossae, and inguinal regions. There were also scaly erythematous patches on both palms.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Discoid lupus</a:t>
            </a:r>
          </a:p>
          <a:p>
            <a:pPr eaLnBrk="1">
              <a:buSzPct val="45000"/>
              <a:buFont typeface="StarSymbol" charset="0"/>
              <a:buNone/>
            </a:pPr>
            <a:r>
              <a:rPr lang="en-GB" sz="1600" b="1">
                <a:solidFill>
                  <a:schemeClr val="bg1"/>
                </a:solidFill>
                <a:latin typeface="Arial" charset="0"/>
              </a:rPr>
              <a:t>2. Extramammary Paget disease</a:t>
            </a:r>
          </a:p>
          <a:p>
            <a:pPr eaLnBrk="1">
              <a:buSzPct val="45000"/>
              <a:buFont typeface="StarSymbol" charset="0"/>
              <a:buNone/>
            </a:pPr>
            <a:r>
              <a:rPr lang="en-GB" sz="1600" b="1">
                <a:solidFill>
                  <a:schemeClr val="bg1"/>
                </a:solidFill>
                <a:latin typeface="Arial" charset="0"/>
              </a:rPr>
              <a:t>3. Pemphigus vulgaris</a:t>
            </a:r>
          </a:p>
          <a:p>
            <a:pPr eaLnBrk="1">
              <a:buSzPct val="45000"/>
              <a:buFont typeface="StarSymbol" charset="0"/>
              <a:buNone/>
            </a:pPr>
            <a:r>
              <a:rPr lang="en-GB" sz="1600" b="1">
                <a:solidFill>
                  <a:schemeClr val="bg1"/>
                </a:solidFill>
                <a:latin typeface="Arial" charset="0"/>
              </a:rPr>
              <a:t>4. Symmetric drug-related intertriginous and flexural exanthema</a:t>
            </a:r>
          </a:p>
          <a:p>
            <a:pPr eaLnBrk="1">
              <a:buSzPct val="45000"/>
              <a:buFont typeface="StarSymbol" charset="0"/>
              <a:buNone/>
            </a:pPr>
            <a:r>
              <a:rPr lang="en-GB" sz="1600" b="1">
                <a:solidFill>
                  <a:schemeClr val="bg1"/>
                </a:solidFill>
                <a:latin typeface="Arial" charset="0"/>
              </a:rPr>
              <a:t>5. Syphilis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997" y="1545876"/>
            <a:ext cx="7342632"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25-year-old woman with systemic lupus erythematosus (SLE) presented with a 3-month history of a rash on her arms, legs, and groin. She had been having condomless sexual intercourse with one male partner during the year preceding presentation. During the 9 months before presentation, she had been taking hydroxychloroquine at a dose of 200 mg daily and prednisolone at a dose of 15 to 40 mg daily to control her SLE. Physical examination was notable for erosive, violaceous plaques in the antecubital fossae, popliteal fossae, and inguinal regions. There were also scaly erythematous patches on both palms.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Syphilis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Treponema pallidum hemagglutination assay was positive, and the rapid plasma reagin (RPR) titer was 1:128. Immunohistochemical staining of a skin-biopsy sample of the right inguinal crease was positive for T. pallidum. A diagnosis of secondary syphilis with an intertriginous rash was made. In patients with immunosuppression, the rash of secondary syphilis can be highly variable and atypical.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