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49-year-old woman, who had undergone kidney transplantation 4 months earlier, presented to the emergency department with a 2-week history of headache, dizziness, and rash. On exam she had diffuse, umbilicated papules. What is the most likely pathogen?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Blastomyces dermatitidis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Cryptococcus neoformans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Histoplasma capsulatum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Molluscum contagiosum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Mycobacterium tuberculosis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7193" y="1074960"/>
            <a:ext cx="4206240" cy="294436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49-year-old woman, who had undergone kidney transplantation 4 months earlier, presented to the emergency department with a 2-week history of headache, dizziness, and rash. On exam she had diffuse, umbilicated papules. What is the most likely pathogen?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Cryptococcus neoformans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Serum and cerebrospinal fluid (CSF) cryptococcal antigen titers were significantly elevated. Cryptococcus neoformans was grown on culture of the CSF. A biopsy specimen of the skin obtained from the patient’s left arm showed numerous yeastlike organisms surrounded by mucinous capsules, confirming a diagnosis of disseminated cryptococcosis. She was treated with liposomal amphotericin B and flucytosine.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