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71-year-old man presented with a 2-year history of a gradually darkening line on his left thumbnail. Which of the following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Fungal melanonychia</a:t>
            </a:r>
          </a:p>
          <a:p>
            <a:pPr eaLnBrk="1">
              <a:buSzPct val="45000"/>
              <a:buFont typeface="StarSymbol" charset="0"/>
              <a:buNone/>
            </a:pPr>
            <a:r>
              <a:rPr lang="en-GB" sz="1600" b="1">
                <a:solidFill>
                  <a:schemeClr val="bg1"/>
                </a:solidFill>
                <a:latin typeface="Arial" charset="0"/>
              </a:rPr>
              <a:t>2. Nail lentigo</a:t>
            </a:r>
          </a:p>
          <a:p>
            <a:pPr eaLnBrk="1">
              <a:buSzPct val="45000"/>
              <a:buFont typeface="StarSymbol" charset="0"/>
              <a:buNone/>
            </a:pPr>
            <a:r>
              <a:rPr lang="en-GB" sz="1600" b="1">
                <a:solidFill>
                  <a:schemeClr val="bg1"/>
                </a:solidFill>
                <a:latin typeface="Arial" charset="0"/>
              </a:rPr>
              <a:t>3. Nail melanocytic nevus</a:t>
            </a:r>
          </a:p>
          <a:p>
            <a:pPr eaLnBrk="1">
              <a:buSzPct val="45000"/>
              <a:buFont typeface="StarSymbol" charset="0"/>
              <a:buNone/>
            </a:pPr>
            <a:r>
              <a:rPr lang="en-GB" sz="1600" b="1">
                <a:solidFill>
                  <a:schemeClr val="bg1"/>
                </a:solidFill>
                <a:latin typeface="Arial" charset="0"/>
              </a:rPr>
              <a:t>4. Subungual hematoma</a:t>
            </a:r>
          </a:p>
          <a:p>
            <a:pPr eaLnBrk="1">
              <a:buSzPct val="45000"/>
              <a:buFont typeface="StarSymbol" charset="0"/>
              <a:buNone/>
            </a:pPr>
            <a:r>
              <a:rPr lang="en-GB" sz="1600" b="1">
                <a:solidFill>
                  <a:schemeClr val="bg1"/>
                </a:solidFill>
                <a:latin typeface="Arial" charset="0"/>
              </a:rPr>
              <a:t>5. Subungual melanoma in situ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6257" y="1074960"/>
            <a:ext cx="5468112"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71-year-old man presented with a 2-year history of a gradually darkening line on his left thumbnail. Which of the following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Subungual melanoma in situ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darkening of the skin around the hyperpigmented fingernail is consistent with Hutchinson’s sign. This finding represents growth of melanocytes beyond the nail plate and may be seen in subungual melanoma. Hutchinson’s sign should prompt biopsy of the nail matrix — not the periungual hyperpigmentation — to evaluate for melanoma. In this case, histopathological analysis of a tangential excision of the hyperpigmented area of the nail matrix was consistent with subungual melanoma in situ.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