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5-year-old boy was brought to the surgery clinic with a 2-day history of intermittent abdominal pain. On palpation of the abdomen there was pain in the periumbilical region, but no rebound or guarding. An ultrasound was normal, and a computed tomography of the abdomen was performed (Panels A,B). Based on the CT findings, what is the most likely etiology of the patient’s symptoms?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Crohn’s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Colocolonic intussusception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Colonic pseudo-obstruction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Ileocolic intussusception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Sigmoid volvulus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973" y="1186974"/>
            <a:ext cx="5440680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previously healthy 5-year-old boy was brought to the surgery clinic with a 2-day history of intermittent abdominal pain. On palpation of the abdomen there was pain in the periumbilical region, but no rebound or guarding. An ultrasound was normal, and a computed tomography of the abdomen was performed (Panels A,B). Based on the CT findings, what is the most likely etiology of the patient’s symptoms?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Colocolonic intussusception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colocolonic intussusception. Panels A and B show a target sign and telescoping in the descending colon, respectively. Colonic intussusception is a rare cause of intestinal obstruction in children, and most cases are ileocolic rather than colocolonic. After a pneumatic reduction was performed in this case, the patient's symptoms resolved.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