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previously healthy 47-year-old woman presented to the neurology clinic with a 1-month history of worsening headaches associated with blurry vision, galactorrhea, and irregular menstrual cycles. Physical examination was notable for reduced visual acuity of 20/50 in both eyes, with normal visual fields and extraocular movements. Magnetic resonance imaging (MRI) of the head showed a mass protruding from the sella turcica into the suprasellar cistern. Which of the following is the most likely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Craniopharyngioma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Meningioma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Pituitary macroadenoma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Pituitary metastasis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Optic chiasmic astrocytoma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753" y="-13176"/>
            <a:ext cx="4389120" cy="512064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previously healthy 47-year-old woman presented to the neurology clinic with a 1-month history of worsening headaches associated with blurry vision, galactorrhea, and irregular menstrual cycles. Physical examination was notable for reduced visual acuity of 20/50 in both eyes, with normal visual fields and extraocular movements. Magnetic resonance imaging (MRI) of the head showed a mass protruding from the sella turcica into the suprasellar cistern. Which of the following is the most likely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Pituitary macroadenoma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MRI findings showed an enlarged pituitary gland compressing the optic chiasm and causing the “snowman sign.” Intrapituitary hemorrhage was also seen. The snowman sign occurs when a slow-growing tumor that originates in the sella turcica gets indented by the roof of the sella in its upward growth. Transsphenoidal surgical resection was performed.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