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75-year-old woman presented to the infectious diseases clinic with a 10-day history of painful lesions on the right hand and forearm. An aspiration of the hand lesion was performed. Bacterial culture of the aspirate grew filamentous, gram-positive, acid-fast branching rods. Which of the following activities likely preceded development of the lesions?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Cleaning a fish tank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Gardening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Getting bitten by a sandfly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Handling feline waste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Petting an armadillo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864648"/>
            <a:ext cx="4206240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75-year-old woman presented to the infectious diseases clinic with a 10-day history of painful lesions on the right hand and forearm. An aspiration of the hand lesion was performed. Bacterial culture of the aspirate grew filamentous, gram-positive, acid-fast branching rods. Which of the following activities likely preceded development of the lesions?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Gardening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nodules had first appeared on the back of her hand at the site of a thorn puncture she had sustained while gardening. The lesions had spread up the hand along a red streak and then had appeared on the forearm. The culture was subsequently identified as Nocardia brasiliensis, and a diagnosis of sporotrichoid nodular lymphangitis was made. After a course of trimethoprim–sulfamethoxazole, the lesions resolved.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