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55-year-old man with metastatic squamous-cell lung cancer presented to the hospital with a 6-week history of pain and swelling of the right great toe and tip of the right middle finger. He reported no history of fever. On physical examination, swelling and erythema of the distal phalanx of the right third finger and right great toe. There was also an area of ulceration adjacent to the great toenail. The lesions were firm and tender to palpation. Radiographs of the hands and feet were taken. Which of the following is the most likely underlying cause of the findings?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Acrometastases</a:t>
            </a:r>
          </a:p>
          <a:p>
            <a:pPr eaLnBrk="1">
              <a:buSzPct val="45000"/>
              <a:buFont typeface="StarSymbol" charset="0"/>
              <a:buNone/>
            </a:pPr>
            <a:r>
              <a:rPr lang="en-GB" sz="1600" b="1">
                <a:solidFill>
                  <a:schemeClr val="bg1"/>
                </a:solidFill>
                <a:latin typeface="Arial" charset="0"/>
              </a:rPr>
              <a:t>2. Gout</a:t>
            </a:r>
          </a:p>
          <a:p>
            <a:pPr eaLnBrk="1">
              <a:buSzPct val="45000"/>
              <a:buFont typeface="StarSymbol" charset="0"/>
              <a:buNone/>
            </a:pPr>
            <a:r>
              <a:rPr lang="en-GB" sz="1600" b="1">
                <a:solidFill>
                  <a:schemeClr val="bg1"/>
                </a:solidFill>
                <a:latin typeface="Arial" charset="0"/>
              </a:rPr>
              <a:t>3. Osteomyelitis</a:t>
            </a:r>
          </a:p>
          <a:p>
            <a:pPr eaLnBrk="1">
              <a:buSzPct val="45000"/>
              <a:buFont typeface="StarSymbol" charset="0"/>
              <a:buNone/>
            </a:pPr>
            <a:r>
              <a:rPr lang="en-GB" sz="1600" b="1">
                <a:solidFill>
                  <a:schemeClr val="bg1"/>
                </a:solidFill>
                <a:latin typeface="Arial" charset="0"/>
              </a:rPr>
              <a:t>4. Psoriatic arthritis</a:t>
            </a:r>
          </a:p>
          <a:p>
            <a:pPr eaLnBrk="1">
              <a:buSzPct val="45000"/>
              <a:buFont typeface="StarSymbol" charset="0"/>
              <a:buNone/>
            </a:pPr>
            <a:r>
              <a:rPr lang="en-GB" sz="1600" b="1">
                <a:solidFill>
                  <a:schemeClr val="bg1"/>
                </a:solidFill>
                <a:latin typeface="Arial" charset="0"/>
              </a:rPr>
              <a:t>5. Trauma-induced osteonecrosis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2873" y="-13176"/>
            <a:ext cx="4754880" cy="51206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55-year-old man with metastatic squamous-cell lung cancer presented to the hospital with a 6-week history of pain and swelling of the right great toe and tip of the right middle finger. He reported no history of fever. On physical examination, swelling and erythema of the distal phalanx of the right third finger and right great toe. There was also an area of ulceration adjacent to the great toenail. The lesions were firm and tender to palpation. Radiographs of the hands and feet were taken. Which of the following is the most likely underlying cause of the findings?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Acrometastases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radiographs of the hands and feet showed destructive lytic lesions that completely replaced the bone of the distal phalanx of the third finger and great toe. A diagnosis of acrometastases was made. Acrometastases are a rare type of bone metastasis that occurs distal to the elbow or knee. While acrometastases may mimic gout or osteomyelitis, plain radiographs aid in making the diagnosis in the right clinical context.</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