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This patient was being treated by an endocrinologist for which one of the following conditions?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Acromegaly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Cushing's disease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Graves' disease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Hashimoto's thyroiditis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Type 1 diabetes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129" y="864648"/>
            <a:ext cx="2944368" cy="3364992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This patient was being treated by an endocrinologist for which one of the following conditions?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Graves' disease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These pretibial skin changes developed after near-total thyroidectomy for Graves' disease. The leathery texture, hyperkeratosis, fissuring, and formation of verrucous nodules is typical of Graves' dermopathy.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