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66-year-old man presented with an 8-month history of painful skin tightening and swelling of his arms and legs. The symptoms had progressed on glucocorticoids and methotrexate. On physical exam, there was symmetric, woody induration of the trunk, arms, and legs, sparing the hands and feet. The involved skin had a dimpled appearance. Elevation of the arms resulted in visible indentions along the course of superficial veins. Elbow contractures were also noted.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Eosinophilic fasciitis</a:t>
            </a:r>
          </a:p>
          <a:p>
            <a:pPr eaLnBrk="1">
              <a:buSzPct val="45000"/>
              <a:buFont typeface="StarSymbol" charset="0"/>
              <a:buNone/>
            </a:pPr>
            <a:r>
              <a:rPr lang="en-GB" sz="1600" b="1">
                <a:solidFill>
                  <a:schemeClr val="bg1"/>
                </a:solidFill>
                <a:latin typeface="Arial" charset="0"/>
              </a:rPr>
              <a:t>2. Myxedema</a:t>
            </a:r>
          </a:p>
          <a:p>
            <a:pPr eaLnBrk="1">
              <a:buSzPct val="45000"/>
              <a:buFont typeface="StarSymbol" charset="0"/>
              <a:buNone/>
            </a:pPr>
            <a:r>
              <a:rPr lang="en-GB" sz="1600" b="1">
                <a:solidFill>
                  <a:schemeClr val="bg1"/>
                </a:solidFill>
                <a:latin typeface="Arial" charset="0"/>
              </a:rPr>
              <a:t>3. Scleredema</a:t>
            </a:r>
          </a:p>
          <a:p>
            <a:pPr eaLnBrk="1">
              <a:buSzPct val="45000"/>
              <a:buFont typeface="StarSymbol" charset="0"/>
              <a:buNone/>
            </a:pPr>
            <a:r>
              <a:rPr lang="en-GB" sz="1600" b="1">
                <a:solidFill>
                  <a:schemeClr val="bg1"/>
                </a:solidFill>
                <a:latin typeface="Arial" charset="0"/>
              </a:rPr>
              <a:t>4. Scleroderma</a:t>
            </a:r>
          </a:p>
          <a:p>
            <a:pPr eaLnBrk="1">
              <a:buSzPct val="45000"/>
              <a:buFont typeface="StarSymbol" charset="0"/>
              <a:buNone/>
            </a:pPr>
            <a:r>
              <a:rPr lang="en-GB" sz="1600" b="1">
                <a:solidFill>
                  <a:schemeClr val="bg1"/>
                </a:solidFill>
                <a:latin typeface="Arial" charset="0"/>
              </a:rPr>
              <a:t>5. Scleromyxedema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817" y="864648"/>
            <a:ext cx="3364992"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66-year-old man presented with an 8-month history of painful skin tightening and swelling of his arms and legs. The symptoms had progressed on glucocorticoids and methotrexate. On physical exam, there was symmetric, woody induration of the trunk, arms, and legs, sparing the hands and feet. The involved skin had a dimpled appearance. Elevation of the arms resulted in visible indentions along the course of superficial veins. Elbow contractures were also noted.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Eosinophilic fasciitis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visible indentations along the courses of superficial veins were consistent with “groove sign,” a finding seen in eosinophilic fasciitis. Laboratory studies were notable for absolute eosinophilia. A skin biopsy of the left arm was performed, and histopathological examination showed a perivascular and interstitial inflammatory infiltrate of lymphocytes and eosinophils in the deep reticular dermis and subcutis. The patient was treated with intravenous methylprednisolone, oral mycophenolate mofetil, and intravenous immune globulin.</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