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40-year-old man presented to the dermatology clinic with a 1-year history of painless swelling of his earlobes. He also reported nasal congestion and intermittent nosebleeds. Which of the following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Cauliflower ear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Eosinophilic Granulomatosis and Polyangiitis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Lepromatous Leprosy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Malignant Otitis Externa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Relapsing Polychondritis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273" y="718344"/>
            <a:ext cx="292608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40-year-old man presented to the dermatology clinic with a 1-year history of painless swelling of his earlobes. He also reported nasal congestion and intermittent nosebleeds. Which of the following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Lepromatous Leprosy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lepromatous leprosy. Dermal fluid was obtained from an incision in the earlobe for a skin smear, which was stained with the use of the modified Ziehl–Neelsen method and examined under an oil-immersion lens. The skin smear showed innumerable acid-fast bacilli. On examination, thickening of the greater auricular nerve and patchy loss of sensation in the distal limbs were also noted.  A diagnosis of lepromatous leprosy, with involvement of the skin, nerves, and nasal mucosa, was made.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