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46-year-old man presented to the emergency department with a 1-month history of fatigue, shortness of breath, and low back pain and report of a weight loss of 30 kg over the previous 10 months. On physical examination, his conjunctiva and palms were pale. Laboratory evaluation revealed impaired kidney function and hypercalcemia. Radiographs demonstrated a “raindrop skull.”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Amyloidosis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Systemic lupus erythematosus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Hodgkin’s lymphoma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Paget’s disease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Multiple myeloma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6881" y="864648"/>
            <a:ext cx="4626864" cy="3364992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46-year-old man presented to the emergency department with a 1-month history of fatigue, shortness of breath, and low back pain and report of a weight loss of 30 kg over the previous 10 months. On physical examination, his conjunctiva and palms were pale. Laboratory evaluation revealed impaired kidney function and hypercalcemia. Radiographs demonstrated a “raindrop skull.”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Multiple myeloma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multiple myeloma. Presenting signs and symptoms of multiple myeloma include fatigue, anemia, hypercalcemia, renal failure, pathologic fractures, and bone pain. “Raindrop skull” — a pattern of lytic or punched-out, radiolucent lesions that resemble raindrops hitting a surface and splashing — is characteristic of multiple myeloma.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