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46-year-old woman developed pruritus and similar papular lesions over her axillae, groin, and buttocks.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Pilonidal sinus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Psoriasis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Impetigo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Dermatomyositis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Scabies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041" y="914940"/>
            <a:ext cx="4352544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46-year-old woman developed pruritus and similar papular lesions over her axillae, groin, and buttocks.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Scabies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These lesions were caused by bird mite, and are similar to the lesions caused by scabies.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