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3-year-old girl presented to the emergency department with a 1-day history of dark urine and jaundice after the development of an upper respiratory tract infection 1 week earlier. The physical examination was notable for pharyngeal erythema and exudates, conjunctival pallor, and scleral icterus. There was no hepatosplenomegaly, rash, or acrocyanosis. Laboratory studies showed a new anemia and findings consistent with hemolysis. A direct antiglobulin test was positive for C3d and weakly positive for IgG. A subsequent peripheral blood smear is shown.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Cold agglutinin syndrome</a:t>
            </a:r>
          </a:p>
          <a:p>
            <a:pPr eaLnBrk="1">
              <a:buSzPct val="45000"/>
              <a:buFont typeface="StarSymbol" charset="0"/>
              <a:buNone/>
            </a:pPr>
            <a:r>
              <a:rPr lang="en-GB" sz="1600" b="1">
                <a:solidFill>
                  <a:schemeClr val="bg1"/>
                </a:solidFill>
                <a:latin typeface="Arial" charset="0"/>
              </a:rPr>
              <a:t>2. G6PD Deficiency</a:t>
            </a:r>
          </a:p>
          <a:p>
            <a:pPr eaLnBrk="1">
              <a:buSzPct val="45000"/>
              <a:buFont typeface="StarSymbol" charset="0"/>
              <a:buNone/>
            </a:pPr>
            <a:r>
              <a:rPr lang="en-GB" sz="1600" b="1">
                <a:solidFill>
                  <a:schemeClr val="bg1"/>
                </a:solidFill>
                <a:latin typeface="Arial" charset="0"/>
              </a:rPr>
              <a:t>3. Hemolytic uremic syndrome</a:t>
            </a:r>
          </a:p>
          <a:p>
            <a:pPr eaLnBrk="1">
              <a:buSzPct val="45000"/>
              <a:buFont typeface="StarSymbol" charset="0"/>
              <a:buNone/>
            </a:pPr>
            <a:r>
              <a:rPr lang="en-GB" sz="1600" b="1">
                <a:solidFill>
                  <a:schemeClr val="bg1"/>
                </a:solidFill>
                <a:latin typeface="Arial" charset="0"/>
              </a:rPr>
              <a:t>4. Hereditary spherocytosis</a:t>
            </a:r>
          </a:p>
          <a:p>
            <a:pPr eaLnBrk="1">
              <a:buSzPct val="45000"/>
              <a:buFont typeface="StarSymbol" charset="0"/>
              <a:buNone/>
            </a:pPr>
            <a:r>
              <a:rPr lang="en-GB" sz="1600" b="1">
                <a:solidFill>
                  <a:schemeClr val="bg1"/>
                </a:solidFill>
                <a:latin typeface="Arial" charset="0"/>
              </a:rPr>
              <a:t>5. Warm autoimmune hemolytic anemia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9993" y="718344"/>
            <a:ext cx="512064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3-year-old girl presented to the emergency department with a 1-day history of dark urine and jaundice after the development of an upper respiratory tract infection 1 week earlier. The physical examination was notable for pharyngeal erythema and exudates, conjunctival pallor, and scleral icterus. There was no hepatosplenomegaly, rash, or acrocyanosis. Laboratory studies showed a new anemia and findings consistent with hemolysis. A direct antiglobulin test was positive for C3d and weakly positive for IgG. A subsequent peripheral blood smear is shown.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Cold agglutinin syndrome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blood smear showed varied sizes and shapes of red cells that included reticulocytes and spherocytes, as well as erythrocyte agglutination. The cold agglutinin titer was 1:1024. A diagnosis of autoimmune hemolytic anemia from post-infectious cold agglutinin syndrome was made. Tests for Mycoplasma pneumoniae, Epstein–Barr virus, and other common respiratory viruses were negative. Supportive care, including blood transfusions and cold avoidance, was provided. At the 3-week follow-up, the child felt well and the anemia had abated.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