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28-year-old woman presented to the hospital with a 6-month history of dry cough. She was a lifetime nonsmoker and reported no fevers, joint aches, eye pain, or rashes. On physical examination, auscultation of both lower lungs revealed fine crackles. High-resolution computed tomography (CT) of the chest showed mediastinal lymphadenopathy and diffuse ground-glass opacities (left, axial view). Also visible were areas of superimposed interlobular and intralobular septal thickening, a pattern known as crazy paving (left, box). A subsequent transbronchial lung biopsy showed multiple noncaseating granulomas (middle, inset showing granuloma; hematoxylin and eosin stain). Bronchoalveolar lavage cultures, histopathological analysis, and molecular testing were negative for infectious organisms, including Mycobacterium tuberculosis. Which of the following is the most likely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Foreign body granulomatosis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Granulomatosis with polyangiitis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Pulmonary alveolar proteinosis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Pulmonary Langerhans cell histiocytosis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Pulmonary Sarcoidosis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997" y="1545876"/>
            <a:ext cx="7342632" cy="2002536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28-year-old woman presented to the hospital with a 6-month history of dry cough. She was a lifetime nonsmoker and reported no fevers, joint aches, eye pain, or rashes. On physical examination, auscultation of both lower lungs revealed fine crackles. High-resolution computed tomography (CT) of the chest showed mediastinal lymphadenopathy and diffuse ground-glass opacities (left, axial view). Also visible were areas of superimposed interlobular and intralobular septal thickening, a pattern known as crazy paving (left, box). A subsequent transbronchial lung biopsy showed multiple noncaseating granulomas (middle, inset showing granuloma; hematoxylin and eosin stain). Bronchoalveolar lavage cultures, histopathological analysis, and molecular testing were negative for infectious organisms, including Mycobacterium tuberculosis. Which of the following is the most likely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Pulmonary Sarcoidosis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pulmonary sarcoidosis was made. The crazy-paving pattern is commonly associated with pulmonary alveolar proteinosis, but it is also seen in a variety of other conditions, such as acute respiratory distress syndrome, Pneumocystis jirovecii pneumonia, and sarcoidosis, as in this case. A tapering dose of prednisone was initiated. By 6 months after the initiation of treatment, the patient’s symptoms had abated and the radiographic findings had greatly improved (right).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