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44-year-old man with a history of human immunodeficiency virus infection and intermittent adherence to antiretroviral therapy presented to the infectious disease clinic with a 1-month history of fevers and pruritic skin lesions. Physical examination was notable for blackish-brown lamellated plaques on the limbs and scalp. Laboratory studies were notable for a CD4 cell count of 86 per cubic millimeter (reference range, 414 to 1123) and a rapid plasmin reagin titer of 1:32. A skin biopsy of the left forearm showed diffuse dermal lymphocytes and histiocytes admixed with a plasma-cell infiltrate.  What is the most likely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Erythema annulare centrifugum</a:t>
            </a:r>
          </a:p>
          <a:p>
            <a:pPr eaLnBrk="1">
              <a:buSzPct val="45000"/>
              <a:buFont typeface="StarSymbol" charset="0"/>
              <a:buNone/>
            </a:pPr>
            <a:r>
              <a:rPr lang="en-GB" sz="1600" b="1">
                <a:solidFill>
                  <a:schemeClr val="bg1"/>
                </a:solidFill>
                <a:latin typeface="Arial" charset="0"/>
              </a:rPr>
              <a:t>2. Erythema gyratum repens</a:t>
            </a:r>
          </a:p>
          <a:p>
            <a:pPr eaLnBrk="1">
              <a:buSzPct val="45000"/>
              <a:buFont typeface="StarSymbol" charset="0"/>
              <a:buNone/>
            </a:pPr>
            <a:r>
              <a:rPr lang="en-GB" sz="1600" b="1">
                <a:solidFill>
                  <a:schemeClr val="bg1"/>
                </a:solidFill>
                <a:latin typeface="Arial" charset="0"/>
              </a:rPr>
              <a:t>3. Erythema migrans (Lyme disease)</a:t>
            </a:r>
          </a:p>
          <a:p>
            <a:pPr eaLnBrk="1">
              <a:buSzPct val="45000"/>
              <a:buFont typeface="StarSymbol" charset="0"/>
              <a:buNone/>
            </a:pPr>
            <a:r>
              <a:rPr lang="en-GB" sz="1600" b="1">
                <a:solidFill>
                  <a:schemeClr val="bg1"/>
                </a:solidFill>
                <a:latin typeface="Arial" charset="0"/>
              </a:rPr>
              <a:t>4. Lupus vulgaris (cutaneous tuberculosis)</a:t>
            </a:r>
          </a:p>
          <a:p>
            <a:pPr eaLnBrk="1">
              <a:buSzPct val="45000"/>
              <a:buFont typeface="StarSymbol" charset="0"/>
              <a:buNone/>
            </a:pPr>
            <a:r>
              <a:rPr lang="en-GB" sz="1600" b="1">
                <a:solidFill>
                  <a:schemeClr val="bg1"/>
                </a:solidFill>
                <a:latin typeface="Arial" charset="0"/>
              </a:rPr>
              <a:t>5. Malignant syphilis</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7817" y="1074960"/>
            <a:ext cx="3364992" cy="2944368"/>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44-year-old man with a history of human immunodeficiency virus infection and intermittent adherence to antiretroviral therapy presented to the infectious disease clinic with a 1-month history of fevers and pruritic skin lesions. Physical examination was notable for blackish-brown lamellated plaques on the limbs and scalp. Laboratory studies were notable for a CD4 cell count of 86 per cubic millimeter (reference range, 414 to 1123) and a rapid plasmin reagin titer of 1:32. A skin biopsy of the left forearm showed diffuse dermal lymphocytes and histiocytes admixed with a plasma-cell infiltrate.  What is the most likely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Malignant syphilis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The correct answer is malignant syphilis. A Treponema pallidum particle agglutination assay was also positive. Malignant syphilis is an uncommon form of secondary syphilis that primarily affects immunocompromised persons. The skin manifestations are varied, ranging from ulceronodular lesions to oyster shell-like crusts, as seen in this patient. After a 2-week course of intravenous antimicrobial therapy, the skin lesions and fevers abated.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