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12-year-old boy with a history of obesity presented with a 2-week history of limping and dull pain in the right hip. The symptoms had begun after he had slipped and fallen at school. On physical exam, active and passive ranges of motion of the right hip were limited by pain. Radiographs of the pelvis were performed (frog-leg lateral view is shown).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Chondrosarcoma</a:t>
            </a:r>
          </a:p>
          <a:p>
            <a:pPr eaLnBrk="1">
              <a:buSzPct val="45000"/>
              <a:buFont typeface="StarSymbol" charset="0"/>
              <a:buNone/>
            </a:pPr>
            <a:r>
              <a:rPr lang="en-GB" sz="1600" b="1">
                <a:solidFill>
                  <a:schemeClr val="bg1"/>
                </a:solidFill>
                <a:latin typeface="Arial" charset="0"/>
              </a:rPr>
              <a:t>2. Legg-Calve-Perthes disease</a:t>
            </a:r>
          </a:p>
          <a:p>
            <a:pPr eaLnBrk="1">
              <a:buSzPct val="45000"/>
              <a:buFont typeface="StarSymbol" charset="0"/>
              <a:buNone/>
            </a:pPr>
            <a:r>
              <a:rPr lang="en-GB" sz="1600" b="1">
                <a:solidFill>
                  <a:schemeClr val="bg1"/>
                </a:solidFill>
                <a:latin typeface="Arial" charset="0"/>
              </a:rPr>
              <a:t>3. Osgood-Schlatter disease</a:t>
            </a:r>
          </a:p>
          <a:p>
            <a:pPr eaLnBrk="1">
              <a:buSzPct val="45000"/>
              <a:buFont typeface="StarSymbol" charset="0"/>
              <a:buNone/>
            </a:pPr>
            <a:r>
              <a:rPr lang="en-GB" sz="1600" b="1">
                <a:solidFill>
                  <a:schemeClr val="bg1"/>
                </a:solidFill>
                <a:latin typeface="Arial" charset="0"/>
              </a:rPr>
              <a:t>4. Osteoarthritis</a:t>
            </a:r>
          </a:p>
          <a:p>
            <a:pPr eaLnBrk="1">
              <a:buSzPct val="45000"/>
              <a:buFont typeface="StarSymbol" charset="0"/>
              <a:buNone/>
            </a:pPr>
            <a:r>
              <a:rPr lang="en-GB" sz="1600" b="1">
                <a:solidFill>
                  <a:schemeClr val="bg1"/>
                </a:solidFill>
                <a:latin typeface="Arial" charset="0"/>
              </a:rPr>
              <a:t>5. Slipped capital femoral epiphysis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12-year-old boy with a history of obesity presented with a 2-week history of limping and dull pain in the right hip. The symptoms had begun after he had slipped and fallen at school. On physical exam, active and passive ranges of motion of the right hip were limited by pain. Radiographs of the pelvis were performed (frog-leg lateral view is shown).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Slipped capital femoral epiphysis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slipped capital femoral epiphysis. This is the most common hip disorder in teenagers. It occurs when the proximal femur displaces anterolaterally and superiorly, which gives an appearance resembling a scoop of ice cream slipping off a cone. The condition is associated with obesity but not typically preceding trauma, as occurred in this case.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