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Bedbug bites</a:t>
            </a:r>
          </a:p>
          <a:p>
            <a:pPr eaLnBrk="1">
              <a:buSzPct val="45000"/>
              <a:buFont typeface="StarSymbol" charset="0"/>
              <a:buNone/>
            </a:pPr>
            <a:r>
              <a:rPr lang="en-GB" sz="1600" b="1">
                <a:solidFill>
                  <a:schemeClr val="bg1"/>
                </a:solidFill>
                <a:latin typeface="Arial" charset="0"/>
              </a:rPr>
              <a:t>2. Dermatitis herpetiformis</a:t>
            </a:r>
          </a:p>
          <a:p>
            <a:pPr eaLnBrk="1">
              <a:buSzPct val="45000"/>
              <a:buFont typeface="StarSymbol" charset="0"/>
              <a:buNone/>
            </a:pPr>
            <a:r>
              <a:rPr lang="en-GB" sz="1600" b="1">
                <a:solidFill>
                  <a:schemeClr val="bg1"/>
                </a:solidFill>
                <a:latin typeface="Arial" charset="0"/>
              </a:rPr>
              <a:t>3. Ecthyma</a:t>
            </a:r>
          </a:p>
          <a:p>
            <a:pPr eaLnBrk="1">
              <a:buSzPct val="45000"/>
              <a:buFont typeface="StarSymbol" charset="0"/>
              <a:buNone/>
            </a:pPr>
            <a:r>
              <a:rPr lang="en-GB" sz="1600" b="1">
                <a:solidFill>
                  <a:schemeClr val="bg1"/>
                </a:solidFill>
                <a:latin typeface="Arial" charset="0"/>
              </a:rPr>
              <a:t>4. Guttate psoriasis</a:t>
            </a:r>
          </a:p>
          <a:p>
            <a:pPr eaLnBrk="1">
              <a:buSzPct val="45000"/>
              <a:buFont typeface="StarSymbol" charset="0"/>
              <a:buNone/>
            </a:pPr>
            <a:r>
              <a:rPr lang="en-GB" sz="1600" b="1">
                <a:solidFill>
                  <a:schemeClr val="bg1"/>
                </a:solidFill>
                <a:latin typeface="Arial" charset="0"/>
              </a:rPr>
              <a:t>5. Lichen planus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817" y="864648"/>
            <a:ext cx="3364992"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Bedbug bites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Bedbugs frequently attack exposed areas of the skin and are attracted to humans' high body temperature. Cutaneous reactions to bedbug bites are characterized by erythematous or urticarial papules. Lesions observed in a linear or cluster formation are typical. This patient's lesions responded to treatment with topical glucocorticoids.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