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5-year-old girl presented with a 4-week history of painful swelling on both sides of her lower abdomen. Six weeks before presentation, her parents removed a tick they found buried in her umbilicus. Five days after this she developed fevers.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Ehrlichiosis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Babesiosis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Tularemia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Lyme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Rocky Mountain spotted fever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939" y="914940"/>
            <a:ext cx="5984748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5-year-old girl presented with a 4-week history of painful swelling on both sides of her lower abdomen. Six weeks before presentation, her parents removed a tick they found buried in her umbilicus. Five days after this she developed fevers.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Tularemia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Tularemia is caused by the bacterium Francisella tularensis. Infection can occur through bites of infected insects (ticks, mosquitoes, and flies). Ulceroglandular tularemia is the most common form of tularemia.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