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7-year-old girl presented with a 2-week history of fever and painful blisters throughout the body. She completed a course of penicillin for tonsillitis two weeks earlier. Physical examination showed multiple bullae on her extremities and lesions on her lips. Five days after admission, she developed a new skin ulcer on the right hand at the site of an intravenous cannula. What is the diagnosis?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Neutrophilic dermatosis 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Dermatitis herpetiformis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Blastomyces dermatitidis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Pemphigus vulgaris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Leukocytoclastic vasculitis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9973" y="914940"/>
            <a:ext cx="5440680" cy="326440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7-year-old girl presented with a 2-week history of fever and painful blisters throughout the body. She completed a course of penicillin for tonsillitis two weeks earlier. Physical examination showed multiple bullae on her extremities and lesions on her lips. Five days after admission, she developed a new skin ulcer on the right hand at the site of an intravenous cannula. What is the diagnosis?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Neutrophilic dermatosis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A biopsy sample of the ulcer showed a dense neutrophilic infiltrate extending to the base of the lesion, a finding consistent with neutrophilic dermatosis. The lesions improved with methylprednisolone, oral cyclosporine, and wound care.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