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32-year-old man presented with a 6-week history of tingling in his arms and legs and a 2-week history of inability to walk. A positive Romberg test, sensory ataxia, impaired proprioception and vibratory sensation, and preserved nociception were noted. Magnetic resonance imaging of the whole spine showed hyperintensity in the posterior spinal cord from C1 to T12 and hyperintense lesions in the dorsal column on T2-weighted images. A vitamin B12 level was 107 pg per ml (reference value, &gt;231) without macrocytic anemia. Toxicity of which of the following is the most likely cause of this presentation?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Copper</a:t>
            </a:r>
          </a:p>
          <a:p>
            <a:pPr eaLnBrk="1">
              <a:buSzPct val="45000"/>
              <a:buFont typeface="StarSymbol" charset="0"/>
              <a:buNone/>
            </a:pPr>
            <a:r>
              <a:rPr lang="en-GB" sz="1600" b="1">
                <a:solidFill>
                  <a:schemeClr val="bg1"/>
                </a:solidFill>
                <a:latin typeface="Arial" charset="0"/>
              </a:rPr>
              <a:t>2. Nitrous oxide</a:t>
            </a:r>
          </a:p>
          <a:p>
            <a:pPr eaLnBrk="1">
              <a:buSzPct val="45000"/>
              <a:buFont typeface="StarSymbol" charset="0"/>
              <a:buNone/>
            </a:pPr>
            <a:r>
              <a:rPr lang="en-GB" sz="1600" b="1">
                <a:solidFill>
                  <a:schemeClr val="bg1"/>
                </a:solidFill>
                <a:latin typeface="Arial" charset="0"/>
              </a:rPr>
              <a:t>3. Organophosphates</a:t>
            </a:r>
          </a:p>
          <a:p>
            <a:pPr eaLnBrk="1">
              <a:buSzPct val="45000"/>
              <a:buFont typeface="StarSymbol" charset="0"/>
              <a:buNone/>
            </a:pPr>
            <a:r>
              <a:rPr lang="en-GB" sz="1600" b="1">
                <a:solidFill>
                  <a:schemeClr val="bg1"/>
                </a:solidFill>
                <a:latin typeface="Arial" charset="0"/>
              </a:rPr>
              <a:t>4. Tetrodotoxin (pufferfish poisoning)</a:t>
            </a:r>
          </a:p>
          <a:p>
            <a:pPr eaLnBrk="1">
              <a:buSzPct val="45000"/>
              <a:buFont typeface="StarSymbol" charset="0"/>
              <a:buNone/>
            </a:pPr>
            <a:r>
              <a:rPr lang="en-GB" sz="1600" b="1">
                <a:solidFill>
                  <a:schemeClr val="bg1"/>
                </a:solidFill>
                <a:latin typeface="Arial" charset="0"/>
              </a:rPr>
              <a:t>5. Thallium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32-year-old man presented with a 6-week history of tingling in his arms and legs and a 2-week history of inability to walk. A positive Romberg test, sensory ataxia, impaired proprioception and vibratory sensation, and preserved nociception were noted. Magnetic resonance imaging of the whole spine showed hyperintensity in the posterior spinal cord from C1 to T12 and hyperintense lesions in the dorsal column on T2-weighted images. A vitamin B12 level was 107 pg per ml (reference value, &gt;231) without macrocytic anemia. Toxicity of which of the following is the most likely cause of this presentation?</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Nitrous oxide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nitrous oxide. A diagnosis of subacute combined degeneration associated with nitrous oxide use was made. Two months before presentation, the patient had begun inhaling nitrous oxide — also known as “whippets” or “laughing gas” — daily. Treatment included cessation of nitrous oxide use and cyanocobalamin replacement therapy. At 4-week follow-up, he was able to walk independently.</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