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256" r:id="rId2"/>
    <p:sldId id="257" r:id="rId3"/>
  </p:sldIdLst>
  <p:sldSz cx="10080625" cy="7559675"/>
  <p:notesSz cx="7772400" cy="10058400"/>
  <p:defaultTextStyle>
    <a:defPPr>
      <a:defRPr lang="en-GB"/>
    </a:defPPr>
    <a:lvl1pPr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5pPr>
    <a:lvl6pPr marL="2286000" algn="l" defTabSz="457200" rtl="0" eaLnBrk="1" latinLnBrk="0" hangingPunct="1">
      <a:defRPr sz="2400" kern="1200">
        <a:solidFill>
          <a:schemeClr val="tx1"/>
        </a:solidFill>
        <a:latin typeface="Times New Roman" charset="0"/>
        <a:ea typeface="ＭＳ Ｐゴシック" charset="0"/>
        <a:cs typeface="+mn-cs"/>
      </a:defRPr>
    </a:lvl6pPr>
    <a:lvl7pPr marL="2743200" algn="l" defTabSz="457200" rtl="0" eaLnBrk="1" latinLnBrk="0" hangingPunct="1">
      <a:defRPr sz="2400" kern="1200">
        <a:solidFill>
          <a:schemeClr val="tx1"/>
        </a:solidFill>
        <a:latin typeface="Times New Roman" charset="0"/>
        <a:ea typeface="ＭＳ Ｐゴシック" charset="0"/>
        <a:cs typeface="+mn-cs"/>
      </a:defRPr>
    </a:lvl7pPr>
    <a:lvl8pPr marL="3200400" algn="l" defTabSz="457200" rtl="0" eaLnBrk="1" latinLnBrk="0" hangingPunct="1">
      <a:defRPr sz="2400" kern="1200">
        <a:solidFill>
          <a:schemeClr val="tx1"/>
        </a:solidFill>
        <a:latin typeface="Times New Roman" charset="0"/>
        <a:ea typeface="ＭＳ Ｐゴシック" charset="0"/>
        <a:cs typeface="+mn-cs"/>
      </a:defRPr>
    </a:lvl8pPr>
    <a:lvl9pPr marL="3657600" algn="l" defTabSz="457200" rtl="0" eaLnBrk="1" latinLnBrk="0" hangingPunct="1">
      <a:defRPr sz="24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97" d="100"/>
          <a:sy n="97" d="100"/>
        </p:scale>
        <p:origin x="-1704" y="-104"/>
      </p:cViewPr>
      <p:guideLst>
        <p:guide orient="horz" pos="4493"/>
        <p:guide orient="horz" pos="269"/>
        <p:guide orient="horz" pos="701"/>
        <p:guide orient="horz" pos="2573"/>
        <p:guide pos="487"/>
        <p:guide pos="6103"/>
        <p:guide pos="3175"/>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0" name="Text Box 2"/>
          <p:cNvSpPr txBox="1">
            <a:spLocks noGrp="1" noChangeArrowheads="1"/>
          </p:cNvSpPr>
          <p:nvPr>
            <p:ph type="body" idx="1"/>
          </p:nvPr>
        </p:nvSpPr>
        <p:spPr bwMode="auto">
          <a:xfrm>
            <a:off x="1185863" y="4787900"/>
            <a:ext cx="5407025" cy="382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endParaRPr lang="en-US"/>
          </a:p>
        </p:txBody>
      </p:sp>
    </p:spTree>
    <p:extLst>
      <p:ext uri="{BB962C8B-B14F-4D97-AF65-F5344CB8AC3E}">
        <p14:creationId xmlns:p14="http://schemas.microsoft.com/office/powerpoint/2010/main" val="643747580"/>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1pPr>
    <a:lvl2pPr marL="742950" indent="-28575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2pPr>
    <a:lvl3pPr marL="11430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3pPr>
    <a:lvl4pPr marL="16002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4pPr>
    <a:lvl5pPr marL="20574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Rectangle 1"/>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4098" name="Text Box 2"/>
          <p:cNvSpPr txBox="1">
            <a:spLocks noGrp="1" noChangeArrowheads="1"/>
          </p:cNvSpPr>
          <p:nvPr>
            <p:ph type="body" idx="1"/>
          </p:nvPr>
        </p:nvSpPr>
        <p:spPr bwMode="auto">
          <a:xfrm>
            <a:off x="1185863" y="4787900"/>
            <a:ext cx="5407025" cy="38274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2"/>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ma14:placeholderFlag xmlns:ma14="http://schemas.microsoft.com/office/mac/drawingml/2011/main" val="1"/>
            </a:ext>
          </a:extLst>
        </p:spPr>
      </p:sp>
      <p:sp>
        <p:nvSpPr>
          <p:cNvPr id="6147" name="Text Box 3"/>
          <p:cNvSpPr txBox="1">
            <a:spLocks noGrp="1" noChangeArrowheads="1"/>
          </p:cNvSpPr>
          <p:nvPr>
            <p:ph type="body" idx="1"/>
          </p:nvPr>
        </p:nvSpPr>
        <p:spPr>
          <a:xfrm>
            <a:off x="1185863" y="4787900"/>
            <a:ext cx="5407025" cy="3827463"/>
          </a:xfrm>
          <a:noFill/>
          <a:ln/>
          <a:extLst>
            <a:ext uri="{FAA26D3D-D897-4be2-8F04-BA451C77F1D7}">
              <ma14:placeholderFlag xmlns:ma14="http://schemas.microsoft.com/office/mac/drawingml/2011/main" val="1"/>
            </a:ext>
          </a:extLst>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3917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45352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4550" y="627063"/>
            <a:ext cx="2151063" cy="6235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9775" y="627063"/>
            <a:ext cx="6302375" cy="6235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74775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1019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269165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9775" y="2101850"/>
            <a:ext cx="4225925"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8100" y="2101850"/>
            <a:ext cx="4227513"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28141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41015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64543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54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40923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104834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9775" y="627063"/>
            <a:ext cx="8605838" cy="1260475"/>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739775" y="2101850"/>
            <a:ext cx="8605838" cy="4760913"/>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fontAlgn="base" hangingPunct="0">
        <a:lnSpc>
          <a:spcPct val="97000"/>
        </a:lnSpc>
        <a:spcBef>
          <a:spcPct val="0"/>
        </a:spcBef>
        <a:spcAft>
          <a:spcPct val="0"/>
        </a:spcAft>
        <a:buClr>
          <a:srgbClr val="FFFFFF"/>
        </a:buClr>
        <a:buSzPct val="45000"/>
        <a:buFont typeface="StarSymbol" charset="0"/>
        <a:defRPr sz="2800" b="1">
          <a:solidFill>
            <a:srgbClr val="FFFFFF"/>
          </a:solidFill>
          <a:latin typeface="+mj-lt"/>
          <a:ea typeface="+mj-ea"/>
          <a:cs typeface="+mj-cs"/>
        </a:defRPr>
      </a:lvl1pPr>
      <a:lvl2pPr marL="4318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2pPr>
      <a:lvl3pPr marL="6477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3pPr>
      <a:lvl4pPr marL="8636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4pPr>
      <a:lvl5pPr marL="10795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5pPr>
      <a:lvl6pPr marL="15367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6pPr>
      <a:lvl7pPr marL="19939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7pPr>
      <a:lvl8pPr marL="24511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8pPr>
      <a:lvl9pPr marL="29083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9pPr>
    </p:titleStyle>
    <p:bodyStyle>
      <a:lvl1pPr marL="431800" indent="-323850" algn="l" defTabSz="457200" rtl="0" fontAlgn="base" hangingPunct="0">
        <a:lnSpc>
          <a:spcPct val="97000"/>
        </a:lnSpc>
        <a:spcBef>
          <a:spcPct val="0"/>
        </a:spcBef>
        <a:spcAft>
          <a:spcPts val="888"/>
        </a:spcAft>
        <a:buClr>
          <a:srgbClr val="FFFFFF"/>
        </a:buClr>
        <a:buSzPct val="100000"/>
        <a:buFont typeface="Arial" charset="0"/>
        <a:buChar char="•"/>
        <a:defRPr sz="2000">
          <a:solidFill>
            <a:srgbClr val="FFFFFF"/>
          </a:solidFill>
          <a:latin typeface="+mn-lt"/>
          <a:ea typeface="+mn-ea"/>
          <a:cs typeface="+mn-cs"/>
        </a:defRPr>
      </a:lvl1pPr>
      <a:lvl2pPr marL="863600" indent="-287338" algn="l" defTabSz="457200" rtl="0" fontAlgn="base" hangingPunct="0">
        <a:lnSpc>
          <a:spcPct val="97000"/>
        </a:lnSpc>
        <a:spcBef>
          <a:spcPct val="0"/>
        </a:spcBef>
        <a:spcAft>
          <a:spcPts val="1138"/>
        </a:spcAft>
        <a:buClr>
          <a:srgbClr val="FFFFFF"/>
        </a:buClr>
        <a:buSzPct val="75000"/>
        <a:buFont typeface="StarSymbol" charset="0"/>
        <a:buChar char="–"/>
        <a:defRPr sz="2600">
          <a:solidFill>
            <a:srgbClr val="FFFFFF"/>
          </a:solidFill>
          <a:latin typeface="+mn-lt"/>
          <a:ea typeface="+mn-ea"/>
        </a:defRPr>
      </a:lvl2pPr>
      <a:lvl3pPr marL="1295400" indent="-215900" algn="l" defTabSz="457200" rtl="0" fontAlgn="base" hangingPunct="0">
        <a:lnSpc>
          <a:spcPct val="97000"/>
        </a:lnSpc>
        <a:spcBef>
          <a:spcPct val="0"/>
        </a:spcBef>
        <a:spcAft>
          <a:spcPts val="850"/>
        </a:spcAft>
        <a:buClr>
          <a:srgbClr val="FFFFFF"/>
        </a:buClr>
        <a:buSzPct val="45000"/>
        <a:buFont typeface="StarSymbol" charset="0"/>
        <a:buChar char="●"/>
        <a:defRPr sz="2400">
          <a:solidFill>
            <a:srgbClr val="FFFFFF"/>
          </a:solidFill>
          <a:latin typeface="+mn-lt"/>
          <a:ea typeface="+mn-ea"/>
        </a:defRPr>
      </a:lvl3pPr>
      <a:lvl4pPr marL="1727200" indent="-215900" algn="l" defTabSz="457200" rtl="0" fontAlgn="base" hangingPunct="0">
        <a:lnSpc>
          <a:spcPct val="97000"/>
        </a:lnSpc>
        <a:spcBef>
          <a:spcPct val="0"/>
        </a:spcBef>
        <a:spcAft>
          <a:spcPts val="575"/>
        </a:spcAft>
        <a:buClr>
          <a:srgbClr val="FFFFFF"/>
        </a:buClr>
        <a:buSzPct val="75000"/>
        <a:buFont typeface="StarSymbol" charset="0"/>
        <a:buChar char="–"/>
        <a:defRPr sz="2000">
          <a:solidFill>
            <a:srgbClr val="FFFFFF"/>
          </a:solidFill>
          <a:latin typeface="+mn-lt"/>
          <a:ea typeface="+mn-ea"/>
        </a:defRPr>
      </a:lvl4pPr>
      <a:lvl5pPr marL="21590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5pPr>
      <a:lvl6pPr marL="26162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6pPr>
      <a:lvl7pPr marL="30734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7pPr>
      <a:lvl8pPr marL="35306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8pPr>
      <a:lvl9pPr marL="39878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e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ext Box 1"/>
          <p:cNvSpPr txBox="1">
            <a:spLocks noChangeArrowheads="1"/>
          </p:cNvSpPr>
          <p:nvPr/>
        </p:nvSpPr>
        <p:spPr bwMode="auto">
          <a:xfrm>
            <a:off x="179388" y="346075"/>
            <a:ext cx="9717087"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algn="ctr" eaLnBrk="1">
              <a:lnSpc>
                <a:spcPct val="97000"/>
              </a:lnSpc>
              <a:buSzPct val="45000"/>
              <a:buFont typeface="StarSymbol" charset="0"/>
              <a:buNone/>
            </a:pPr>
            <a:r>
              <a:rPr lang="en-GB" b="1">
                <a:solidFill>
                  <a:srgbClr val="FFFFFF"/>
                </a:solidFill>
                <a:latin typeface="Arial" charset="0"/>
              </a:rPr>
              <a:t>Image Challenge</a:t>
            </a:r>
          </a:p>
        </p:txBody>
      </p:sp>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4225" y="6846888"/>
            <a:ext cx="2630488" cy="4381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
        <p:nvSpPr>
          <p:cNvPr id="3080" name="Text Box 8"/>
          <p:cNvSpPr txBox="1">
            <a:spLocks noChangeArrowheads="1"/>
          </p:cNvSpPr>
          <p:nvPr/>
        </p:nvSpPr>
        <p:spPr bwMode="auto">
          <a:xfrm>
            <a:off x="773113" y="4362450"/>
            <a:ext cx="8915400" cy="170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buSzPct val="45000"/>
              <a:buFont typeface="StarSymbol" charset="0"/>
              <a:buNone/>
            </a:pPr>
            <a:r>
              <a:rPr lang="en-GB" sz="1600" b="1">
                <a:solidFill>
                  <a:schemeClr val="bg1"/>
                </a:solidFill>
                <a:latin typeface="Arial" charset="0"/>
              </a:rPr>
              <a:t>A 30-year-old man was admitted to the hospital with 2 weeks of rash and fever that had started one month after taking a course of trimethoprim–sulfamethoxazole for the treatment of folliculitis. Physical examination was notable for fever, a diffuse morbilliform rash, submandibular lymphadenopathy, and facial erythema with periorbital sparing. Four days after admission, facial edema developed. Labs showed elevated absolute eosinophils and aminotransferase levels. What’s the most likely diagnosis?</a:t>
            </a:r>
          </a:p>
          <a:p>
            <a:pPr eaLnBrk="1">
              <a:buSzPct val="45000"/>
              <a:buFont typeface="StarSymbol" charset="0"/>
              <a:buNone/>
            </a:pPr>
            <a:endParaRPr lang="en-GB" sz="1600" b="1">
              <a:solidFill>
                <a:schemeClr val="bg1"/>
              </a:solidFill>
              <a:latin typeface="Arial" charset="0"/>
            </a:endParaRPr>
          </a:p>
          <a:p>
            <a:pPr eaLnBrk="1">
              <a:buSzPct val="45000"/>
              <a:buFont typeface="StarSymbol" charset="0"/>
              <a:buNone/>
            </a:pPr>
            <a:r>
              <a:rPr lang="en-GB" sz="1600" b="1">
                <a:solidFill>
                  <a:schemeClr val="bg1"/>
                </a:solidFill>
                <a:latin typeface="Arial" charset="0"/>
              </a:rPr>
              <a:t>1. Acute generalized exanthematous pustulosis</a:t>
            </a:r>
          </a:p>
          <a:p>
            <a:pPr eaLnBrk="1">
              <a:buSzPct val="45000"/>
              <a:buFont typeface="StarSymbol" charset="0"/>
              <a:buNone/>
            </a:pPr>
            <a:r>
              <a:rPr lang="en-GB" sz="1600" b="1">
                <a:solidFill>
                  <a:schemeClr val="bg1"/>
                </a:solidFill>
                <a:latin typeface="Arial" charset="0"/>
              </a:rPr>
              <a:t>2. Drug reaction with eosinophilia and systemic symptoms</a:t>
            </a:r>
          </a:p>
          <a:p>
            <a:pPr eaLnBrk="1">
              <a:buSzPct val="45000"/>
              <a:buFont typeface="StarSymbol" charset="0"/>
              <a:buNone/>
            </a:pPr>
            <a:r>
              <a:rPr lang="en-GB" sz="1600" b="1">
                <a:solidFill>
                  <a:schemeClr val="bg1"/>
                </a:solidFill>
                <a:latin typeface="Arial" charset="0"/>
              </a:rPr>
              <a:t>3. Erythroderma</a:t>
            </a:r>
          </a:p>
          <a:p>
            <a:pPr eaLnBrk="1">
              <a:buSzPct val="45000"/>
              <a:buFont typeface="StarSymbol" charset="0"/>
              <a:buNone/>
            </a:pPr>
            <a:r>
              <a:rPr lang="en-GB" sz="1600" b="1">
                <a:solidFill>
                  <a:schemeClr val="bg1"/>
                </a:solidFill>
                <a:latin typeface="Arial" charset="0"/>
              </a:rPr>
              <a:t>4. Hypereosinophilic syndrome</a:t>
            </a:r>
          </a:p>
          <a:p>
            <a:pPr eaLnBrk="1">
              <a:buSzPct val="45000"/>
              <a:buFont typeface="StarSymbol" charset="0"/>
              <a:buNone/>
            </a:pPr>
            <a:r>
              <a:rPr lang="en-GB" sz="1600" b="1">
                <a:solidFill>
                  <a:schemeClr val="bg1"/>
                </a:solidFill>
                <a:latin typeface="Arial" charset="0"/>
              </a:rPr>
              <a:t>5. Stevens-Johnson syndrome/toxic epidermal necrolysis</a:t>
            </a:r>
          </a:p>
        </p:txBody>
      </p:sp>
      <p:sp>
        <p:nvSpPr>
          <p:cNvPr id="3084" name="Rectangle 12"/>
          <p:cNvSpPr>
            <a:spLocks noChangeArrowheads="1"/>
          </p:cNvSpPr>
          <p:nvPr/>
        </p:nvSpPr>
        <p:spPr bwMode="auto">
          <a:xfrm>
            <a:off x="392113" y="4322763"/>
            <a:ext cx="411162" cy="3381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GB" sz="1600" b="1">
                <a:solidFill>
                  <a:schemeClr val="bg1"/>
                </a:solidFill>
                <a:latin typeface="Arial" charset="0"/>
              </a:rPr>
              <a:t>Q:</a:t>
            </a:r>
          </a:p>
        </p:txBody>
      </p:sp>
      <p:pic>
        <p:nvPicPr>
          <p:cNvPr id="3089" name="Picture 17" descr="whiteSquar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19973" y="1186974"/>
            <a:ext cx="5440680" cy="2720340"/>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 Box 4"/>
          <p:cNvSpPr txBox="1">
            <a:spLocks noChangeArrowheads="1"/>
          </p:cNvSpPr>
          <p:nvPr/>
        </p:nvSpPr>
        <p:spPr bwMode="auto">
          <a:xfrm>
            <a:off x="493713" y="2332038"/>
            <a:ext cx="9220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buSzPct val="45000"/>
              <a:buFont typeface="StarSymbol" charset="0"/>
              <a:buNone/>
            </a:pPr>
            <a:r>
              <a:rPr lang="en-GB" sz="1600" b="1">
                <a:solidFill>
                  <a:schemeClr val="bg1"/>
                </a:solidFill>
                <a:latin typeface="Arial" charset="0"/>
              </a:rPr>
              <a:t>Answer:</a:t>
            </a:r>
          </a:p>
        </p:txBody>
      </p:sp>
      <p:sp>
        <p:nvSpPr>
          <p:cNvPr id="5128" name="Text Box 8"/>
          <p:cNvSpPr txBox="1">
            <a:spLocks noChangeArrowheads="1"/>
          </p:cNvSpPr>
          <p:nvPr/>
        </p:nvSpPr>
        <p:spPr bwMode="auto">
          <a:xfrm>
            <a:off x="179388" y="346075"/>
            <a:ext cx="9717087"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algn="ctr" eaLnBrk="1">
              <a:lnSpc>
                <a:spcPct val="97000"/>
              </a:lnSpc>
              <a:buSzPct val="45000"/>
              <a:buFont typeface="StarSymbol" charset="0"/>
              <a:buNone/>
            </a:pPr>
            <a:r>
              <a:rPr lang="en-GB" b="1">
                <a:solidFill>
                  <a:srgbClr val="FFFFFF"/>
                </a:solidFill>
                <a:latin typeface="Arial" charset="0"/>
              </a:rPr>
              <a:t>Image Challenge</a:t>
            </a:r>
          </a:p>
        </p:txBody>
      </p:sp>
      <p:sp>
        <p:nvSpPr>
          <p:cNvPr id="5130" name="Text Box 10"/>
          <p:cNvSpPr txBox="1">
            <a:spLocks noChangeArrowheads="1"/>
          </p:cNvSpPr>
          <p:nvPr/>
        </p:nvSpPr>
        <p:spPr bwMode="auto">
          <a:xfrm>
            <a:off x="773113" y="1100138"/>
            <a:ext cx="8915400"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lnSpc>
                <a:spcPct val="97000"/>
              </a:lnSpc>
              <a:buSzPct val="45000"/>
              <a:buFont typeface="StarSymbol" charset="0"/>
              <a:buNone/>
            </a:pPr>
            <a:r>
              <a:rPr lang="en-GB" sz="1600" b="1">
                <a:solidFill>
                  <a:schemeClr val="bg1"/>
                </a:solidFill>
                <a:latin typeface="Arial" charset="0"/>
              </a:rPr>
              <a:t>A 30-year-old man was admitted to the hospital with 2 weeks of rash and fever that had started one month after taking a course of trimethoprim–sulfamethoxazole for the treatment of folliculitis. Physical examination was notable for fever, a diffuse morbilliform rash, submandibular lymphadenopathy, and facial erythema with periorbital sparing. Four days after admission, facial edema developed. Labs showed elevated absolute eosinophils and aminotransferase levels. What’s the most likely diagnosis?</a:t>
            </a:r>
            <a:r>
              <a:rPr lang="en-GB" sz="1600">
                <a:solidFill>
                  <a:schemeClr val="bg1"/>
                </a:solidFill>
                <a:latin typeface="Arial" charset="0"/>
              </a:rPr>
              <a:t/>
            </a:r>
          </a:p>
        </p:txBody>
      </p:sp>
      <p:sp>
        <p:nvSpPr>
          <p:cNvPr id="5131" name="Rectangle 11"/>
          <p:cNvSpPr>
            <a:spLocks noChangeArrowheads="1"/>
          </p:cNvSpPr>
          <p:nvPr/>
        </p:nvSpPr>
        <p:spPr bwMode="auto">
          <a:xfrm>
            <a:off x="392113" y="1036638"/>
            <a:ext cx="411162" cy="3381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GB" sz="1600" b="1">
                <a:solidFill>
                  <a:schemeClr val="bg1"/>
                </a:solidFill>
                <a:latin typeface="Arial" charset="0"/>
              </a:rPr>
              <a:t>Q:</a:t>
            </a:r>
          </a:p>
        </p:txBody>
      </p:sp>
      <p:sp>
        <p:nvSpPr>
          <p:cNvPr id="5133" name="Rectangle 13"/>
          <p:cNvSpPr>
            <a:spLocks noChangeArrowheads="1"/>
          </p:cNvSpPr>
          <p:nvPr/>
        </p:nvSpPr>
        <p:spPr bwMode="auto">
          <a:xfrm>
            <a:off x="696913" y="2713038"/>
            <a:ext cx="8610600" cy="20145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a:buSzPct val="45000"/>
              <a:buFont typeface="StarSymbol" charset="0"/>
              <a:buNone/>
            </a:pPr>
            <a:r>
              <a:rPr lang="en-GB" sz="1600" b="1">
                <a:solidFill>
                  <a:schemeClr val="bg1"/>
                </a:solidFill>
                <a:latin typeface="Arial" charset="0"/>
              </a:rPr>
              <a:t>Drug reaction with eosinophilia and systemic symptoms</a:t>
            </a:r>
          </a:p>
          <a:p>
            <a:pPr eaLnBrk="1">
              <a:buSzPct val="45000"/>
              <a:buFont typeface="StarSymbol" charset="0"/>
              <a:buNone/>
            </a:pPr>
            <a:endParaRPr lang="en-GB" sz="1600" b="1">
              <a:solidFill>
                <a:schemeClr val="bg1"/>
              </a:solidFill>
              <a:latin typeface="Arial" charset="0"/>
            </a:endParaRPr>
          </a:p>
          <a:p>
            <a:pPr eaLnBrk="1">
              <a:buSzPct val="45000"/>
              <a:buFont typeface="StarSymbol" charset="0"/>
              <a:buNone/>
            </a:pPr>
            <a:r>
              <a:rPr lang="en-GB" sz="1600">
                <a:solidFill>
                  <a:schemeClr val="bg1"/>
                </a:solidFill>
                <a:latin typeface="Arial" charset="0"/>
              </a:rPr>
              <a:t>The correct answer is drug reaction with eosinophilia and systemic symptoms. He was treated with systemic glucocorticoids and cyclosporine with improvement of his symptoms and was advised to avoid sulfonamide-containing antibiotics in the future.</a:t>
            </a:r>
          </a:p>
          <a:p>
            <a:pPr eaLnBrk="1">
              <a:buSzPct val="45000"/>
              <a:buFont typeface="StarSymbol" charset="0"/>
              <a:buNone/>
            </a:pPr>
            <a:endParaRPr lang="en-GB" sz="1600">
              <a:solidFill>
                <a:schemeClr val="bg1"/>
              </a:solidFill>
              <a:latin typeface="Arial" charset="0"/>
            </a:endParaRPr>
          </a:p>
          <a:p>
            <a:pPr eaLnBrk="1">
              <a:buSzPct val="45000"/>
              <a:buFont typeface="StarSymbol" charset="0"/>
              <a:buNone/>
            </a:pPr>
            <a:r>
              <a:rPr lang="en-GB" sz="1400" i="1">
                <a:solidFill>
                  <a:schemeClr val="bg1"/>
                </a:solidFill>
                <a:latin typeface="Arial" charset="0"/>
              </a:rPr>
              <a:t/>
            </a:r>
            <a:endParaRPr lang="en-GB" sz="1400" i="1">
              <a:solidFill>
                <a:schemeClr val="hlink"/>
              </a:solidFill>
              <a:latin typeface="Arial" charset="0"/>
            </a:endParaRPr>
          </a:p>
        </p:txBody>
      </p:sp>
      <p:pic>
        <p:nvPicPr>
          <p:cNvPr id="5134"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4225" y="6846888"/>
            <a:ext cx="2630488" cy="4381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effectLst/>
            <a:latin typeface="Times New Roman" charset="0"/>
            <a:ea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effectLst/>
            <a:latin typeface="Times New Roman" charset="0"/>
            <a:ea typeface="ＭＳ Ｐゴシック"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332</TotalTime>
  <Words>153</Words>
  <Application>Microsoft Macintosh PowerPoint</Application>
  <PresentationFormat>Custom</PresentationFormat>
  <Paragraphs>16</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lastModifiedBy>Danny Sinang</cp:lastModifiedBy>
  <cp:revision>27</cp:revision>
  <dcterms:modified xsi:type="dcterms:W3CDTF">2015-03-18T19:10:33Z</dcterms:modified>
</cp:coreProperties>
</file>