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30-year-old man was admitted to the hospital with 2 weeks of rash and fever that had started one month after taking a course of trimethoprim–sulfamethoxazole for the treatment of folliculitis. Physical examination was notable for fever, a diffuse morbilliform rash, submandibular lymphadenopathy, and facial erythema with periorbital sparing. Four days after admission, facial edema developed. Labs showed elevated absolute eosinophils and aminotransferase levels. What’s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Acute generalized exanthematous pustulosis</a:t>
            </a:r>
          </a:p>
          <a:p>
            <a:pPr eaLnBrk="1">
              <a:buSzPct val="45000"/>
              <a:buFont typeface="StarSymbol" charset="0"/>
              <a:buNone/>
            </a:pPr>
            <a:r>
              <a:rPr lang="en-GB" sz="1600" b="1">
                <a:solidFill>
                  <a:schemeClr val="bg1"/>
                </a:solidFill>
                <a:latin typeface="Arial" charset="0"/>
              </a:rPr>
              <a:t>2. Drug reaction with eosinophilia and systemic symptoms</a:t>
            </a:r>
          </a:p>
          <a:p>
            <a:pPr eaLnBrk="1">
              <a:buSzPct val="45000"/>
              <a:buFont typeface="StarSymbol" charset="0"/>
              <a:buNone/>
            </a:pPr>
            <a:r>
              <a:rPr lang="en-GB" sz="1600" b="1">
                <a:solidFill>
                  <a:schemeClr val="bg1"/>
                </a:solidFill>
                <a:latin typeface="Arial" charset="0"/>
              </a:rPr>
              <a:t>3. Erythroderma</a:t>
            </a:r>
          </a:p>
          <a:p>
            <a:pPr eaLnBrk="1">
              <a:buSzPct val="45000"/>
              <a:buFont typeface="StarSymbol" charset="0"/>
              <a:buNone/>
            </a:pPr>
            <a:r>
              <a:rPr lang="en-GB" sz="1600" b="1">
                <a:solidFill>
                  <a:schemeClr val="bg1"/>
                </a:solidFill>
                <a:latin typeface="Arial" charset="0"/>
              </a:rPr>
              <a:t>4. Hypereosinophilic syndrome</a:t>
            </a:r>
          </a:p>
          <a:p>
            <a:pPr eaLnBrk="1">
              <a:buSzPct val="45000"/>
              <a:buFont typeface="StarSymbol" charset="0"/>
              <a:buNone/>
            </a:pPr>
            <a:r>
              <a:rPr lang="en-GB" sz="1600" b="1">
                <a:solidFill>
                  <a:schemeClr val="bg1"/>
                </a:solidFill>
                <a:latin typeface="Arial" charset="0"/>
              </a:rPr>
              <a:t>5. Stevens-Johnson syndrome/toxic epidermal necrolysis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9973" y="1186974"/>
            <a:ext cx="5440680"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30-year-old man was admitted to the hospital with 2 weeks of rash and fever that had started one month after taking a course of trimethoprim–sulfamethoxazole for the treatment of folliculitis. Physical examination was notable for fever, a diffuse morbilliform rash, submandibular lymphadenopathy, and facial erythema with periorbital sparing. Four days after admission, facial edema developed. Labs showed elevated absolute eosinophils and aminotransferase levels. What’s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Drug reaction with eosinophilia and systemic symptoms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drug reaction with eosinophilia and systemic symptoms. He was treated with systemic glucocorticoids and cyclosporine with improvement of his symptoms and was advised to avoid sulfonamide-containing antibiotics in the future.</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