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60-year-old man with HIV presented to the ophthalmology clinic with eyelid and facial lesions. His CD4 cell count was 20 per cubic millimeter and his HIV viral load was 120,000 copies/ml. Physical exam showed numerous dome-shaped papules with central umbilication.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Basal-cell carcinoma</a:t>
            </a:r>
          </a:p>
          <a:p>
            <a:pPr eaLnBrk="1">
              <a:buSzPct val="45000"/>
              <a:buFont typeface="StarSymbol" charset="0"/>
              <a:buNone/>
            </a:pPr>
            <a:r>
              <a:rPr lang="en-GB" sz="1600" b="1">
                <a:solidFill>
                  <a:schemeClr val="bg1"/>
                </a:solidFill>
                <a:latin typeface="Arial" charset="0"/>
              </a:rPr>
              <a:t>2. Cryptococcosis</a:t>
            </a:r>
          </a:p>
          <a:p>
            <a:pPr eaLnBrk="1">
              <a:buSzPct val="45000"/>
              <a:buFont typeface="StarSymbol" charset="0"/>
              <a:buNone/>
            </a:pPr>
            <a:r>
              <a:rPr lang="en-GB" sz="1600" b="1">
                <a:solidFill>
                  <a:schemeClr val="bg1"/>
                </a:solidFill>
                <a:latin typeface="Arial" charset="0"/>
              </a:rPr>
              <a:t>3. Histoplasmosis</a:t>
            </a:r>
          </a:p>
          <a:p>
            <a:pPr eaLnBrk="1">
              <a:buSzPct val="45000"/>
              <a:buFont typeface="StarSymbol" charset="0"/>
              <a:buNone/>
            </a:pPr>
            <a:r>
              <a:rPr lang="en-GB" sz="1600" b="1">
                <a:solidFill>
                  <a:schemeClr val="bg1"/>
                </a:solidFill>
                <a:latin typeface="Arial" charset="0"/>
              </a:rPr>
              <a:t>4. Molluscum contagiosum</a:t>
            </a:r>
          </a:p>
          <a:p>
            <a:pPr eaLnBrk="1">
              <a:buSzPct val="45000"/>
              <a:buFont typeface="StarSymbol" charset="0"/>
              <a:buNone/>
            </a:pPr>
            <a:r>
              <a:rPr lang="en-GB" sz="1600" b="1">
                <a:solidFill>
                  <a:schemeClr val="bg1"/>
                </a:solidFill>
                <a:latin typeface="Arial" charset="0"/>
              </a:rPr>
              <a:t>5. Verruca vulgaris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60-year-old man with HIV presented to the ophthalmology clinic with eyelid and facial lesions. His CD4 cell count was 20 per cubic millimeter and his HIV viral load was 120,000 copies/ml. Physical exam showed numerous dome-shaped papules with central umbilication.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Molluscum contagiosum</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Incision and curettage of the lesions were performed, and histopathological assessment confirmed molluscum contagiosum. The patient was referred for HIV treatment, and at follow-up visit 6 months later, he had had no recurrence of the lesions.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