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most likely underlying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Cirrhosis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Chronic renal failure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Hypothyroidism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Myeloma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Sickle cell disease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817" y="864648"/>
            <a:ext cx="3364992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most likely underlying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Cirrhosis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This lesion has the characteristic appearance of a spider angioma. Spider angiomas are suggestive of liver disease; this patient was diagnosed with cirrhosis.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