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34-year-old woman with tobacco use disorder was referred to the pulmonary clinic for worsening dyspnea and dry cough. She had chronic hypoxemic respiratory failure of unknown cause, requiring supplemental oxygen. Computed tomography of the chest showed diffuse ground-glass opacities and areas of peripheral consolidation but no basilar reticulations or honeycombing. Bronchoalveolar lavage was not diagnostic, so surgical lung biopsy was performed. Histopathological analysis showed extensive alveolar filling with pigment-laden macrophages. What is the most likely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Desquamative interstitial pneumonia</a:t>
            </a:r>
          </a:p>
          <a:p>
            <a:pPr eaLnBrk="1">
              <a:buSzPct val="45000"/>
              <a:buFont typeface="StarSymbol" charset="0"/>
              <a:buNone/>
            </a:pPr>
            <a:r>
              <a:rPr lang="en-GB" sz="1600" b="1">
                <a:solidFill>
                  <a:schemeClr val="bg1"/>
                </a:solidFill>
                <a:latin typeface="Arial" charset="0"/>
              </a:rPr>
              <a:t>2. Diffuse alveolar hemorrhage</a:t>
            </a:r>
          </a:p>
          <a:p>
            <a:pPr eaLnBrk="1">
              <a:buSzPct val="45000"/>
              <a:buFont typeface="StarSymbol" charset="0"/>
              <a:buNone/>
            </a:pPr>
            <a:r>
              <a:rPr lang="en-GB" sz="1600" b="1">
                <a:solidFill>
                  <a:schemeClr val="bg1"/>
                </a:solidFill>
                <a:latin typeface="Arial" charset="0"/>
              </a:rPr>
              <a:t>3. Idiopathic pulmonary fibrosis</a:t>
            </a:r>
          </a:p>
          <a:p>
            <a:pPr eaLnBrk="1">
              <a:buSzPct val="45000"/>
              <a:buFont typeface="StarSymbol" charset="0"/>
              <a:buNone/>
            </a:pPr>
            <a:r>
              <a:rPr lang="en-GB" sz="1600" b="1">
                <a:solidFill>
                  <a:schemeClr val="bg1"/>
                </a:solidFill>
                <a:latin typeface="Arial" charset="0"/>
              </a:rPr>
              <a:t>4. Lipoid pneumonia</a:t>
            </a:r>
          </a:p>
          <a:p>
            <a:pPr eaLnBrk="1">
              <a:buSzPct val="45000"/>
              <a:buFont typeface="StarSymbol" charset="0"/>
              <a:buNone/>
            </a:pPr>
            <a:r>
              <a:rPr lang="en-GB" sz="1600" b="1">
                <a:solidFill>
                  <a:schemeClr val="bg1"/>
                </a:solidFill>
                <a:latin typeface="Arial" charset="0"/>
              </a:rPr>
              <a:t>5. Pulmonary alveolar proteinosis</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02753" y="1545876"/>
            <a:ext cx="6675120" cy="2002536"/>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34-year-old woman with tobacco use disorder was referred to the pulmonary clinic for worsening dyspnea and dry cough. She had chronic hypoxemic respiratory failure of unknown cause, requiring supplemental oxygen. Computed tomography of the chest showed diffuse ground-glass opacities and areas of peripheral consolidation but no basilar reticulations or honeycombing. Bronchoalveolar lavage was not diagnostic, so surgical lung biopsy was performed. Histopathological analysis showed extensive alveolar filling with pigment-laden macrophages. What is the most likely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Desquamative interstitial pneumonia</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These findings were consistent with desquamative interstitial pneumonia, a rare form of idiopathic interstitial pneumonia that is highly associated with cigarette smoking. Treatment with a smoking-cessation program and a tapering dose of glucocorticoids was initiated.</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