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What is the most likely diagnosis in this asymptomatic male?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Dercum's disease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Familial multiple lipomatosis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Madelung's disease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Neurofibromatosis, type 1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Rheumatoid arthritis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441" y="1074960"/>
            <a:ext cx="2523744" cy="294436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What is the most likely diagnosis in this asymptomatic male?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Familial multiple lipomatosis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patient had more than 40 painless, mobile, soft nodules, with a maximum diameter of 10 cm, most of which were located in the arms and legs. Histopathological examination revealed mature adipose tissue, supporting the diagnosis of familial multiple lipomatosis, a rare autosomal dominant disorder, which was present in the patient's father, grandfather, and brothers. The patient's lipid profile was normal. Dercum's disease is a painful syndrome of the adipose tissue associated with obesity; Madelung's disease is characterized by symmetric fat deposits in the head, neck, and upper trunk.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