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73-year-old woman had sudden chest pain during pulmonary-function testing. She had a history of breast cancer, for which a double mastectomy with breast reconstruction had been performed 23 years earlier, followed by the insertion of silicone breast implants 12 years later. She also had a history of non–small-cell lung cancer, for which a superior segmentectomy of the right lower lung had been performed by means of open thoracotomy 3 years before presentation. To evaluate the patient’s chest pain, a computed tomographic scan of the chest was performed. What radiographic finding is shown?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Intrathoracic migration of a breast implant</a:t>
            </a:r>
          </a:p>
          <a:p>
            <a:pPr eaLnBrk="1">
              <a:buSzPct val="45000"/>
              <a:buFont typeface="StarSymbol" charset="0"/>
              <a:buNone/>
            </a:pPr>
            <a:r>
              <a:rPr lang="en-GB" sz="1600" b="1">
                <a:solidFill>
                  <a:schemeClr val="bg1"/>
                </a:solidFill>
                <a:latin typeface="Arial" charset="0"/>
              </a:rPr>
              <a:t>2. Lobar consolidation </a:t>
            </a:r>
          </a:p>
          <a:p>
            <a:pPr eaLnBrk="1">
              <a:buSzPct val="45000"/>
              <a:buFont typeface="StarSymbol" charset="0"/>
              <a:buNone/>
            </a:pPr>
            <a:r>
              <a:rPr lang="en-GB" sz="1600" b="1">
                <a:solidFill>
                  <a:schemeClr val="bg1"/>
                </a:solidFill>
                <a:latin typeface="Arial" charset="0"/>
              </a:rPr>
              <a:t>3. Loculated pleural effusion</a:t>
            </a:r>
          </a:p>
          <a:p>
            <a:pPr eaLnBrk="1">
              <a:buSzPct val="45000"/>
              <a:buFont typeface="StarSymbol" charset="0"/>
              <a:buNone/>
            </a:pPr>
            <a:r>
              <a:rPr lang="en-GB" sz="1600" b="1">
                <a:solidFill>
                  <a:schemeClr val="bg1"/>
                </a:solidFill>
                <a:latin typeface="Arial" charset="0"/>
              </a:rPr>
              <a:t>4. Pneumothorax</a:t>
            </a:r>
          </a:p>
          <a:p>
            <a:pPr eaLnBrk="1">
              <a:buSzPct val="45000"/>
              <a:buFont typeface="StarSymbol" charset="0"/>
              <a:buNone/>
            </a:pPr>
            <a:r>
              <a:rPr lang="en-GB" sz="1600" b="1">
                <a:solidFill>
                  <a:schemeClr val="bg1"/>
                </a:solidFill>
                <a:latin typeface="Arial" charset="0"/>
              </a:rPr>
              <a:t>5. Segmental atelectasis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241" y="1212120"/>
            <a:ext cx="8010144"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73-year-old woman had sudden chest pain during pulmonary-function testing. She had a history of breast cancer, for which a double mastectomy with breast reconstruction had been performed 23 years earlier, followed by the insertion of silicone breast implants 12 years later. She also had a history of non–small-cell lung cancer, for which a superior segmentectomy of the right lower lung had been performed by means of open thoracotomy 3 years before presentation. To evaluate the patient’s chest pain, a computed tomographic scan of the chest was performed. What radiographic finding is shown?</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Intrathoracic migration of a breast implant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CT scan of the chest showed displacement of the breast implant on the right side into the lower pleural space. Intrathoracic migration is an extremely rare complication of breast implantation. It usually occurs due to a weakness in the intercostal muscles and fascia, often related to prior cardiothoracic surgery. During a subsequent right thoracotomy, the breast implant was removed, and a chest-wall defect was reconstructed, Her cough symptoms later abated.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