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44-year-old man presented with a 4-day history of an itchy rash and a 2-day history of fever and malaise. The rash had first appeared on the scalp and then spread across the body within 24 hours. What is the most likely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Cutaneous t-cell lymphoma </a:t>
            </a:r>
          </a:p>
          <a:p>
            <a:pPr eaLnBrk="1">
              <a:buSzPct val="45000"/>
              <a:buFont typeface="StarSymbol" charset="0"/>
              <a:buNone/>
            </a:pPr>
            <a:r>
              <a:rPr lang="en-GB" sz="1600" b="1">
                <a:solidFill>
                  <a:schemeClr val="bg1"/>
                </a:solidFill>
                <a:latin typeface="Arial" charset="0"/>
              </a:rPr>
              <a:t>2. Dengue fever</a:t>
            </a:r>
          </a:p>
          <a:p>
            <a:pPr eaLnBrk="1">
              <a:buSzPct val="45000"/>
              <a:buFont typeface="StarSymbol" charset="0"/>
              <a:buNone/>
            </a:pPr>
            <a:r>
              <a:rPr lang="en-GB" sz="1600" b="1">
                <a:solidFill>
                  <a:schemeClr val="bg1"/>
                </a:solidFill>
                <a:latin typeface="Arial" charset="0"/>
              </a:rPr>
              <a:t>3. Disseminated gonococcal infection</a:t>
            </a:r>
          </a:p>
          <a:p>
            <a:pPr eaLnBrk="1">
              <a:buSzPct val="45000"/>
              <a:buFont typeface="StarSymbol" charset="0"/>
              <a:buNone/>
            </a:pPr>
            <a:r>
              <a:rPr lang="en-GB" sz="1600" b="1">
                <a:solidFill>
                  <a:schemeClr val="bg1"/>
                </a:solidFill>
                <a:latin typeface="Arial" charset="0"/>
              </a:rPr>
              <a:t>4. Primary varicella infection</a:t>
            </a:r>
          </a:p>
          <a:p>
            <a:pPr eaLnBrk="1">
              <a:buSzPct val="45000"/>
              <a:buFont typeface="StarSymbol" charset="0"/>
              <a:buNone/>
            </a:pPr>
            <a:r>
              <a:rPr lang="en-GB" sz="1600" b="1">
                <a:solidFill>
                  <a:schemeClr val="bg1"/>
                </a:solidFill>
                <a:latin typeface="Arial" charset="0"/>
              </a:rPr>
              <a:t>5. Small pox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3871" y="914940"/>
            <a:ext cx="7072884" cy="3264408"/>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44-year-old man presented with a 4-day history of an itchy rash and a 2-day history of fever and malaise. The rash had first appeared on the scalp and then spread across the body within 24 hours. What is the most likely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Primary varicella infection</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polymerase-chain-reaction assay of fluid from a vesicle was positive for varicella–zoster virus. The patient reported no history of chicken pox or varicella vaccination. Primary varicella infection, or chicken pox, in adults is often more severe than in children, which highlights the importance of childhood vaccination. Adults with varicella infection — even immunocompetent ones, such as this patient — have an increased risk of complications, such as pneumonia and encephalitis.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