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 34-year-old man presented to the emergency department with a 10-day history of shortness of breath that worsened when he bent forward or laid supine and abated when he sat upright. His respiratory rate was 36 breath per minute, and his oxygen saturation was 98% when sitting upright and 88% when supine in room air. On physical examination, the lungs were clear and accessory inspiratory muscles were engaged. When the patient laid supine, the abdominal wall paradoxically moved inward during inspiration (left) and outward during expiration (right). Which of the following is not a test used to confirm the cause of the patient’s dyspnea? </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Chest radiography</a:t>
            </a:r>
          </a:p>
          <a:p>
            <a:pPr eaLnBrk="1">
              <a:buSzPct val="45000"/>
              <a:buFont typeface="StarSymbol" charset="0"/>
              <a:buNone/>
            </a:pPr>
            <a:r>
              <a:rPr lang="en-GB" sz="1600" b="1">
                <a:solidFill>
                  <a:schemeClr val="bg1"/>
                </a:solidFill>
                <a:latin typeface="Arial" charset="0"/>
              </a:rPr>
              <a:t>2. Measurement of inspiratory pressures</a:t>
            </a:r>
          </a:p>
          <a:p>
            <a:pPr eaLnBrk="1">
              <a:buSzPct val="45000"/>
              <a:buFont typeface="StarSymbol" charset="0"/>
              <a:buNone/>
            </a:pPr>
            <a:r>
              <a:rPr lang="en-GB" sz="1600" b="1">
                <a:solidFill>
                  <a:schemeClr val="bg1"/>
                </a:solidFill>
                <a:latin typeface="Arial" charset="0"/>
              </a:rPr>
              <a:t>3. Polysomnography</a:t>
            </a:r>
          </a:p>
          <a:p>
            <a:pPr eaLnBrk="1">
              <a:buSzPct val="45000"/>
              <a:buFont typeface="StarSymbol" charset="0"/>
              <a:buNone/>
            </a:pPr>
            <a:r>
              <a:rPr lang="en-GB" sz="1600" b="1">
                <a:solidFill>
                  <a:schemeClr val="bg1"/>
                </a:solidFill>
                <a:latin typeface="Arial" charset="0"/>
              </a:rPr>
              <a:t>4. Pulmonary function tests</a:t>
            </a:r>
          </a:p>
          <a:p>
            <a:pPr eaLnBrk="1">
              <a:buSzPct val="45000"/>
              <a:buFont typeface="StarSymbol" charset="0"/>
              <a:buNone/>
            </a:pPr>
            <a:r>
              <a:rPr lang="en-GB" sz="1600" b="1">
                <a:solidFill>
                  <a:schemeClr val="bg1"/>
                </a:solidFill>
                <a:latin typeface="Arial" charset="0"/>
              </a:rPr>
              <a:t>5. Ultrasonography of the diaphragm</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02753" y="1545876"/>
            <a:ext cx="6675120" cy="2002536"/>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 34-year-old man presented to the emergency department with a 10-day history of shortness of breath that worsened when he bent forward or laid supine and abated when he sat upright. His respiratory rate was 36 breath per minute, and his oxygen saturation was 98% when sitting upright and 88% when supine in room air. On physical examination, the lungs were clear and accessory inspiratory muscles were engaged. When the patient laid supine, the abdominal wall paradoxically moved inward during inspiration (left) and outward during expiration (right). Which of the following is not a test used to confirm the cause of the patient’s dyspnea? </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Polysomnography</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All of the above tests except for polysomnography could be used to identify bilateral diaphragmatic paralysis – the diagnosis that should be considered when a patient has paradoxical abdominal movements during respiration. In this case, chest radiographs obtained during inspiration and expiration showed a lack of diaphragmatic movement on both sides. Spirometry also identified a decrease in forced vital capacity of more than 50% when the patient moved from an upright position to a supine position. Underlying causes of diaphragm paralysis include processes that affect the nervous system, the muscle itself, or the neuromuscular junction. Magnetic resonance imaging of the cervical spine for this patient showed canal stenosis from C3 to C6 with associated myelomalacia. The patient was started on nocturnal continuous positive airway pressure and referred for further evaluation.</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