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27-year-old man presented to the emergency department with abdominal pain in the left upper quadrant and a pulsatile, painful lesion on the right hand. He reported a 6-week history of fevers, decreased appetite, and night sweats and a weight loss of 12 kg. Physical examination was notable for a temperature of 38.5 degrees Celsius and a grade 3/6 diastolic murmur throughout the precordium. Laboratory studies revealed a white-cell count of 18,000 per cubic millimeter. CT angiography of the right arm revealed an aneurysm of the ulnar artery.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Systemic lupus erythematosus</a:t>
            </a:r>
          </a:p>
          <a:p>
            <a:pPr eaLnBrk="1">
              <a:buSzPct val="45000"/>
              <a:buFont typeface="StarSymbol" charset="0"/>
              <a:buNone/>
            </a:pPr>
            <a:r>
              <a:rPr lang="en-GB" sz="1600" b="1">
                <a:solidFill>
                  <a:schemeClr val="bg1"/>
                </a:solidFill>
                <a:latin typeface="Arial" charset="0"/>
              </a:rPr>
              <a:t>2. Lyme disease</a:t>
            </a:r>
          </a:p>
          <a:p>
            <a:pPr eaLnBrk="1">
              <a:buSzPct val="45000"/>
              <a:buFont typeface="StarSymbol" charset="0"/>
              <a:buNone/>
            </a:pPr>
            <a:r>
              <a:rPr lang="en-GB" sz="1600" b="1">
                <a:solidFill>
                  <a:schemeClr val="bg1"/>
                </a:solidFill>
                <a:latin typeface="Arial" charset="0"/>
              </a:rPr>
              <a:t>3. Infective endocarditis</a:t>
            </a:r>
          </a:p>
          <a:p>
            <a:pPr eaLnBrk="1">
              <a:buSzPct val="45000"/>
              <a:buFont typeface="StarSymbol" charset="0"/>
              <a:buNone/>
            </a:pPr>
            <a:r>
              <a:rPr lang="en-GB" sz="1600" b="1">
                <a:solidFill>
                  <a:schemeClr val="bg1"/>
                </a:solidFill>
                <a:latin typeface="Arial" charset="0"/>
              </a:rPr>
              <a:t>4. Antiphospholipid syndrome</a:t>
            </a:r>
          </a:p>
          <a:p>
            <a:pPr eaLnBrk="1">
              <a:buSzPct val="45000"/>
              <a:buFont typeface="StarSymbol" charset="0"/>
              <a:buNone/>
            </a:pPr>
            <a:r>
              <a:rPr lang="en-GB" sz="1600" b="1">
                <a:solidFill>
                  <a:schemeClr val="bg1"/>
                </a:solidFill>
                <a:latin typeface="Arial" charset="0"/>
              </a:rPr>
              <a:t>5. Kawasaki disease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1074960"/>
            <a:ext cx="4206240"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27-year-old man presented to the emergency department with abdominal pain in the left upper quadrant and a pulsatile, painful lesion on the right hand. He reported a 6-week history of fevers, decreased appetite, and night sweats and a weight loss of 12 kg. Physical examination was notable for a temperature of 38.5 degrees Celsius and a grade 3/6 diastolic murmur throughout the precordium. Laboratory studies revealed a white-cell count of 18,000 per cubic millimeter. CT angiography of the right arm revealed an aneurysm of the ulnar artery.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Infective endocarditis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infective endocarditis.  Infective endocarditis refers to an infection of the endocardial surface of the heart. It can present with constitutional complaints including, fatigue, weight loss, myalgia, and fever. Peripheral mycotic aneurysms are rare complications of infective endocarditis that require surgical intervention for treatment.</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