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Cat scratch disease</a:t>
            </a:r>
          </a:p>
          <a:p>
            <a:pPr eaLnBrk="1">
              <a:buSzPct val="45000"/>
              <a:buFont typeface="StarSymbol" charset="0"/>
              <a:buNone/>
            </a:pPr>
            <a:r>
              <a:rPr lang="en-GB" sz="1600" b="1">
                <a:solidFill>
                  <a:schemeClr val="bg1"/>
                </a:solidFill>
                <a:latin typeface="Arial" charset="0"/>
              </a:rPr>
              <a:t>2. Mumps</a:t>
            </a:r>
          </a:p>
          <a:p>
            <a:pPr eaLnBrk="1">
              <a:buSzPct val="45000"/>
              <a:buFont typeface="StarSymbol" charset="0"/>
              <a:buNone/>
            </a:pPr>
            <a:r>
              <a:rPr lang="en-GB" sz="1600" b="1">
                <a:solidFill>
                  <a:schemeClr val="bg1"/>
                </a:solidFill>
                <a:latin typeface="Arial" charset="0"/>
              </a:rPr>
              <a:t>3. Sarcoidosis</a:t>
            </a:r>
          </a:p>
          <a:p>
            <a:pPr eaLnBrk="1">
              <a:buSzPct val="45000"/>
              <a:buFont typeface="StarSymbol" charset="0"/>
              <a:buNone/>
            </a:pPr>
            <a:r>
              <a:rPr lang="en-GB" sz="1600" b="1">
                <a:solidFill>
                  <a:schemeClr val="bg1"/>
                </a:solidFill>
                <a:latin typeface="Arial" charset="0"/>
              </a:rPr>
              <a:t>4. Sjogren's syndrome</a:t>
            </a:r>
          </a:p>
          <a:p>
            <a:pPr eaLnBrk="1">
              <a:buSzPct val="45000"/>
              <a:buFont typeface="StarSymbol" charset="0"/>
              <a:buNone/>
            </a:pPr>
            <a:r>
              <a:rPr lang="en-GB" sz="1600" b="1">
                <a:solidFill>
                  <a:schemeClr val="bg1"/>
                </a:solidFill>
                <a:latin typeface="Arial" charset="0"/>
              </a:rPr>
              <a:t>5. Tuberculosis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4041" y="1186974"/>
            <a:ext cx="4352544"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Tuberculosis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image shows right submandibular lymphadenopathy with cutaneous extension and drainage. Following skin testing and culture, a diagnosis of tuberculous lymphadenitis with cutaneous extension (scrofuloderma) was made, and the patient was started on antituberculous therapy. Scrofuloderma should be considered in cases of persistent lymphadenitis, particularly when there is cutaneous extension.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