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36-year-old man presented to the emergency department with a 2-week history of fever, headache, drowsiness, and photophobia. He was previously healthy and was sexually active with men. The physical examination was notable for a temperature of 38.3°C and neck stiffness. Computed tomography of the head was normal. A lumbar puncture was performed. Based on this preparation of the cerebrospinal fluid, what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Neurosyphilis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Cryptococcal meningitis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Lymphoma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Tuberculosis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Hemorrhagic cysts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393" y="352584"/>
            <a:ext cx="3291840" cy="438912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36-year-old man presented to the emergency department with a 2-week history of fever, headache, drowsiness, and photophobia. He was previously healthy and was sexually active with men. The physical examination was notable for a temperature of 38.3°C and neck stiffness. Computed tomography of the head was normal. A lumbar puncture was performed. Based on this preparation of the cerebrospinal fluid, what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Cryptococcal meningitis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correct answer is cryptococcal meningitis. Examination of cerebrospinal fluid with India ink staining can be used to visualize the typical encapsulated appearance of the yeast Cryptococcus neoformans.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