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23-year-old man with autism spectrum disorder and chronic constipation presented to the emergency department with a 1-week history of abdominal pain on his left side, nausea, and vomiting. Physical examination was notable for abdominal distention and mild tenderness to palpation on the left side of the abdomen. Computed tomography of the abdomen and pelvis is shown.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Hirschsprung’s disease</a:t>
            </a:r>
          </a:p>
          <a:p>
            <a:pPr eaLnBrk="1">
              <a:buSzPct val="45000"/>
              <a:buFont typeface="StarSymbol" charset="0"/>
              <a:buNone/>
            </a:pPr>
            <a:r>
              <a:rPr lang="en-GB" sz="1600" b="1">
                <a:solidFill>
                  <a:schemeClr val="bg1"/>
                </a:solidFill>
                <a:latin typeface="Arial" charset="0"/>
              </a:rPr>
              <a:t>2. Simple fecal impaction</a:t>
            </a:r>
          </a:p>
          <a:p>
            <a:pPr eaLnBrk="1">
              <a:buSzPct val="45000"/>
              <a:buFont typeface="StarSymbol" charset="0"/>
              <a:buNone/>
            </a:pPr>
            <a:r>
              <a:rPr lang="en-GB" sz="1600" b="1">
                <a:solidFill>
                  <a:schemeClr val="bg1"/>
                </a:solidFill>
                <a:latin typeface="Arial" charset="0"/>
              </a:rPr>
              <a:t>3. Stercoral colitis</a:t>
            </a:r>
          </a:p>
          <a:p>
            <a:pPr eaLnBrk="1">
              <a:buSzPct val="45000"/>
              <a:buFont typeface="StarSymbol" charset="0"/>
              <a:buNone/>
            </a:pPr>
            <a:r>
              <a:rPr lang="en-GB" sz="1600" b="1">
                <a:solidFill>
                  <a:schemeClr val="bg1"/>
                </a:solidFill>
                <a:latin typeface="Arial" charset="0"/>
              </a:rPr>
              <a:t>4. Toxic megacolon</a:t>
            </a:r>
          </a:p>
          <a:p>
            <a:pPr eaLnBrk="1">
              <a:buSzPct val="45000"/>
              <a:buFont typeface="StarSymbol" charset="0"/>
              <a:buNone/>
            </a:pPr>
            <a:r>
              <a:rPr lang="en-GB" sz="1600" b="1">
                <a:solidFill>
                  <a:schemeClr val="bg1"/>
                </a:solidFill>
                <a:latin typeface="Arial" charset="0"/>
              </a:rPr>
              <a:t>5. Ulcerative colitis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23-year-old man with autism spectrum disorder and chronic constipation presented to the emergency department with a 1-week history of abdominal pain on his left side, nausea, and vomiting. Physical examination was notable for abdominal distention and mild tenderness to palpation on the left side of the abdomen. Computed tomography of the abdomen and pelvis is shown.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Stercoral colitis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CT scan revealed distention of the colon by a large stool burden, mural thickening, and perirectal fat stranding. A diagnosis of stercoral colitis was made. In stercoral colitis, chronically impacted feces distend the colon, resulting in inflammation. In some cases, the fecaloma may lead to focal-pressure necrosis or perforation. Treatment includes an aggressive bowel regimen and, in some cases, fecal disimpaction.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