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Gout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Rheumatoid arthritis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Gonococcal arthritis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Leprosy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Psoriasis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973" y="914940"/>
            <a:ext cx="5440680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Gout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image illustrates severe deforming gout.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