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Carcinoid syndrome</a:t>
            </a:r>
          </a:p>
          <a:p>
            <a:pPr eaLnBrk="1">
              <a:buSzPct val="45000"/>
              <a:buFont typeface="StarSymbol" charset="0"/>
              <a:buNone/>
            </a:pPr>
            <a:r>
              <a:rPr lang="en-GB" sz="1600" b="1">
                <a:solidFill>
                  <a:schemeClr val="bg1"/>
                </a:solidFill>
                <a:latin typeface="Arial" charset="0"/>
              </a:rPr>
              <a:t>2. Mastocytosis</a:t>
            </a:r>
          </a:p>
          <a:p>
            <a:pPr eaLnBrk="1">
              <a:buSzPct val="45000"/>
              <a:buFont typeface="StarSymbol" charset="0"/>
              <a:buNone/>
            </a:pPr>
            <a:r>
              <a:rPr lang="en-GB" sz="1600" b="1">
                <a:solidFill>
                  <a:schemeClr val="bg1"/>
                </a:solidFill>
                <a:latin typeface="Arial" charset="0"/>
              </a:rPr>
              <a:t>3. Normal pregnancy</a:t>
            </a:r>
          </a:p>
          <a:p>
            <a:pPr eaLnBrk="1">
              <a:buSzPct val="45000"/>
              <a:buFont typeface="StarSymbol" charset="0"/>
              <a:buNone/>
            </a:pPr>
            <a:r>
              <a:rPr lang="en-GB" sz="1600" b="1">
                <a:solidFill>
                  <a:schemeClr val="bg1"/>
                </a:solidFill>
                <a:latin typeface="Arial" charset="0"/>
              </a:rPr>
              <a:t>4. Radial-artery occlusion</a:t>
            </a:r>
          </a:p>
          <a:p>
            <a:pPr eaLnBrk="1">
              <a:buSzPct val="45000"/>
              <a:buFont typeface="StarSymbol" charset="0"/>
              <a:buNone/>
            </a:pPr>
            <a:r>
              <a:rPr lang="en-GB" sz="1600" b="1">
                <a:solidFill>
                  <a:schemeClr val="bg1"/>
                </a:solidFill>
                <a:latin typeface="Arial" charset="0"/>
              </a:rPr>
              <a:t>5. Raynaud's phenomenon</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864648"/>
            <a:ext cx="3364992"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Raynaud's phenomenon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Raynaud's phenomenon is characterized by exaggerated vasoconstrictive color changes (pallor and cyanosis) in the fingers, usually due to exposure to cold. The phenomenon is considered primary if there is no evidence of an underlying medical illness. Secondary Raynaud's phenomenon occurs in association with another condition, such as systemic lupus erythematosus, scleroderma, or a vascular occlusive disease. The patient was given a recommendation to keep her hands warm to avoid further attacks.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