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previously healthy 42-year-old man presented with a 20-day history of an expanding, asymptomatic rash on his trunk. The initial lesion had been a red spot on the patient’s left side. Ten days after that spot had first appeared, smaller lesions had developed elsewhere. The patient reported no viral prodrome. The skin examination — including the initial lesion that had appeared — is shown. What is the diagnosis?
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Nummular eczema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Pityriasis rosea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Secondary syphilis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Tinea corporis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Tinea versicolor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113" y="901224"/>
            <a:ext cx="5486400" cy="329184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previously healthy 42-year-old man presented with a 20-day history of an expanding, asymptomatic rash on his trunk. The initial lesion had been a red spot on the patient’s left side. Ten days after that spot had first appeared, smaller lesions had developed elsewhere. The patient reported no viral prodrome. The skin examination — including the initial lesion that had appeared — is shown. What is the diagnosis?
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Pityriasis rosea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On the basis of the finding of a “herald” patch in the patient’s midaxillary line on the left side, a diagnosis of pityriasis rosea was made. Pityriasis rosea is a self-limiting disorder that typically affects children, adolescents, and young adults. The cause of pityriasis rosea remains unclear. It may be related to viral reactivation of human herpes virus 6 or 7.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